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7.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8.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 id="2147483745" r:id="rId2"/>
    <p:sldMasterId id="2147485002" r:id="rId3"/>
    <p:sldMasterId id="2147485014" r:id="rId4"/>
    <p:sldMasterId id="2147485027" r:id="rId5"/>
    <p:sldMasterId id="2147485036" r:id="rId6"/>
    <p:sldMasterId id="2147485045" r:id="rId7"/>
    <p:sldMasterId id="2147485056" r:id="rId8"/>
    <p:sldMasterId id="2147485067" r:id="rId9"/>
  </p:sldMasterIdLst>
  <p:notesMasterIdLst>
    <p:notesMasterId r:id="rId26"/>
  </p:notesMasterIdLst>
  <p:handoutMasterIdLst>
    <p:handoutMasterId r:id="rId27"/>
  </p:handoutMasterIdLst>
  <p:sldIdLst>
    <p:sldId id="256" r:id="rId10"/>
    <p:sldId id="391" r:id="rId11"/>
    <p:sldId id="377" r:id="rId12"/>
    <p:sldId id="394" r:id="rId13"/>
    <p:sldId id="392" r:id="rId14"/>
    <p:sldId id="383" r:id="rId15"/>
    <p:sldId id="385" r:id="rId16"/>
    <p:sldId id="386" r:id="rId17"/>
    <p:sldId id="397" r:id="rId18"/>
    <p:sldId id="395" r:id="rId19"/>
    <p:sldId id="396" r:id="rId20"/>
    <p:sldId id="393" r:id="rId21"/>
    <p:sldId id="379" r:id="rId22"/>
    <p:sldId id="373" r:id="rId23"/>
    <p:sldId id="374" r:id="rId24"/>
    <p:sldId id="376" r:id="rId25"/>
  </p:sldIdLst>
  <p:sldSz cx="9144000" cy="5143500" type="screen16x9"/>
  <p:notesSz cx="6858000" cy="9144000"/>
  <p:custDataLst>
    <p:tags r:id="rId28"/>
  </p:custDataLst>
  <p:defaultTextStyle>
    <a:defPPr>
      <a:defRPr lang="en-GB"/>
    </a:defPPr>
    <a:lvl1pPr algn="l" defTabSz="712788" rtl="0" fontAlgn="base">
      <a:spcBef>
        <a:spcPct val="0"/>
      </a:spcBef>
      <a:spcAft>
        <a:spcPct val="0"/>
      </a:spcAft>
      <a:defRPr sz="1400" kern="1200">
        <a:solidFill>
          <a:schemeClr val="tx1"/>
        </a:solidFill>
        <a:latin typeface="Helvetica 75" pitchFamily="34" charset="0"/>
        <a:ea typeface="MS PGothic" pitchFamily="34" charset="-128"/>
        <a:cs typeface="+mn-cs"/>
      </a:defRPr>
    </a:lvl1pPr>
    <a:lvl2pPr marL="355600" indent="101600" algn="l" defTabSz="712788" rtl="0" fontAlgn="base">
      <a:spcBef>
        <a:spcPct val="0"/>
      </a:spcBef>
      <a:spcAft>
        <a:spcPct val="0"/>
      </a:spcAft>
      <a:defRPr sz="1400" kern="1200">
        <a:solidFill>
          <a:schemeClr val="tx1"/>
        </a:solidFill>
        <a:latin typeface="Helvetica 75" pitchFamily="34" charset="0"/>
        <a:ea typeface="MS PGothic" pitchFamily="34" charset="-128"/>
        <a:cs typeface="+mn-cs"/>
      </a:defRPr>
    </a:lvl2pPr>
    <a:lvl3pPr marL="712788" indent="201613" algn="l" defTabSz="712788" rtl="0" fontAlgn="base">
      <a:spcBef>
        <a:spcPct val="0"/>
      </a:spcBef>
      <a:spcAft>
        <a:spcPct val="0"/>
      </a:spcAft>
      <a:defRPr sz="1400" kern="1200">
        <a:solidFill>
          <a:schemeClr val="tx1"/>
        </a:solidFill>
        <a:latin typeface="Helvetica 75" pitchFamily="34" charset="0"/>
        <a:ea typeface="MS PGothic" pitchFamily="34" charset="-128"/>
        <a:cs typeface="+mn-cs"/>
      </a:defRPr>
    </a:lvl3pPr>
    <a:lvl4pPr marL="1068388" indent="303213" algn="l" defTabSz="712788" rtl="0" fontAlgn="base">
      <a:spcBef>
        <a:spcPct val="0"/>
      </a:spcBef>
      <a:spcAft>
        <a:spcPct val="0"/>
      </a:spcAft>
      <a:defRPr sz="1400" kern="1200">
        <a:solidFill>
          <a:schemeClr val="tx1"/>
        </a:solidFill>
        <a:latin typeface="Helvetica 75" pitchFamily="34" charset="0"/>
        <a:ea typeface="MS PGothic" pitchFamily="34" charset="-128"/>
        <a:cs typeface="+mn-cs"/>
      </a:defRPr>
    </a:lvl4pPr>
    <a:lvl5pPr marL="1425575" indent="403225" algn="l" defTabSz="712788" rtl="0" fontAlgn="base">
      <a:spcBef>
        <a:spcPct val="0"/>
      </a:spcBef>
      <a:spcAft>
        <a:spcPct val="0"/>
      </a:spcAft>
      <a:defRPr sz="1400" kern="1200">
        <a:solidFill>
          <a:schemeClr val="tx1"/>
        </a:solidFill>
        <a:latin typeface="Helvetica 75" pitchFamily="34" charset="0"/>
        <a:ea typeface="MS PGothic" pitchFamily="34" charset="-128"/>
        <a:cs typeface="+mn-cs"/>
      </a:defRPr>
    </a:lvl5pPr>
    <a:lvl6pPr marL="2286000" algn="l" defTabSz="914400" rtl="0" eaLnBrk="1" latinLnBrk="0" hangingPunct="1">
      <a:defRPr sz="1400" kern="1200">
        <a:solidFill>
          <a:schemeClr val="tx1"/>
        </a:solidFill>
        <a:latin typeface="Helvetica 75" pitchFamily="34" charset="0"/>
        <a:ea typeface="MS PGothic" pitchFamily="34" charset="-128"/>
        <a:cs typeface="+mn-cs"/>
      </a:defRPr>
    </a:lvl6pPr>
    <a:lvl7pPr marL="2743200" algn="l" defTabSz="914400" rtl="0" eaLnBrk="1" latinLnBrk="0" hangingPunct="1">
      <a:defRPr sz="1400" kern="1200">
        <a:solidFill>
          <a:schemeClr val="tx1"/>
        </a:solidFill>
        <a:latin typeface="Helvetica 75" pitchFamily="34" charset="0"/>
        <a:ea typeface="MS PGothic" pitchFamily="34" charset="-128"/>
        <a:cs typeface="+mn-cs"/>
      </a:defRPr>
    </a:lvl7pPr>
    <a:lvl8pPr marL="3200400" algn="l" defTabSz="914400" rtl="0" eaLnBrk="1" latinLnBrk="0" hangingPunct="1">
      <a:defRPr sz="1400" kern="1200">
        <a:solidFill>
          <a:schemeClr val="tx1"/>
        </a:solidFill>
        <a:latin typeface="Helvetica 75" pitchFamily="34" charset="0"/>
        <a:ea typeface="MS PGothic" pitchFamily="34" charset="-128"/>
        <a:cs typeface="+mn-cs"/>
      </a:defRPr>
    </a:lvl8pPr>
    <a:lvl9pPr marL="3657600" algn="l" defTabSz="914400" rtl="0" eaLnBrk="1" latinLnBrk="0" hangingPunct="1">
      <a:defRPr sz="1400" kern="1200">
        <a:solidFill>
          <a:schemeClr val="tx1"/>
        </a:solidFill>
        <a:latin typeface="Helvetica 75"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9C7B9"/>
    <a:srgbClr val="DFFCD0"/>
    <a:srgbClr val="A6BED1"/>
    <a:srgbClr val="A6BECE"/>
    <a:srgbClr val="D9D9D9"/>
    <a:srgbClr val="FF0000"/>
    <a:srgbClr val="33CC33"/>
    <a:srgbClr val="4BB4E6"/>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Styl jasny 2 — Ak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3" autoAdjust="0"/>
    <p:restoredTop sz="97288" autoAdjust="0"/>
  </p:normalViewPr>
  <p:slideViewPr>
    <p:cSldViewPr>
      <p:cViewPr>
        <p:scale>
          <a:sx n="200" d="100"/>
          <a:sy n="200" d="100"/>
        </p:scale>
        <p:origin x="-984" y="-366"/>
      </p:cViewPr>
      <p:guideLst>
        <p:guide orient="horz" pos="3029"/>
        <p:guide orient="horz" pos="2603"/>
        <p:guide orient="horz" pos="2816"/>
        <p:guide orient="horz" pos="607"/>
        <p:guide orient="horz" pos="822"/>
        <p:guide orient="horz" pos="2394"/>
        <p:guide orient="horz" pos="1723"/>
        <p:guide orient="horz" pos="1935"/>
        <p:guide pos="5550"/>
        <p:guide pos="214"/>
        <p:guide pos="2775"/>
        <p:guide pos="2985"/>
        <p:guide pos="3888"/>
        <p:guide pos="4100"/>
        <p:guide pos="1877"/>
        <p:guide pos="1662"/>
      </p:guideLst>
    </p:cSldViewPr>
  </p:slideViewPr>
  <p:outlineViewPr>
    <p:cViewPr>
      <p:scale>
        <a:sx n="33" d="100"/>
        <a:sy n="33" d="100"/>
      </p:scale>
      <p:origin x="0" y="53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6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ags" Target="tags/tag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75" pitchFamily="34" charset="0"/>
                <a:ea typeface="ＭＳ Ｐゴシック" pitchFamily="34" charset="-128"/>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Helvetica 75" pitchFamily="34" charset="0"/>
                <a:ea typeface="ＭＳ Ｐゴシック" pitchFamily="34" charset="-128"/>
                <a:cs typeface="+mn-cs"/>
              </a:defRPr>
            </a:lvl1pPr>
          </a:lstStyle>
          <a:p>
            <a:pPr>
              <a:defRPr/>
            </a:pPr>
            <a:fld id="{848D5E8F-16B6-400E-BD43-D2FEC99B607F}" type="datetimeFigureOut">
              <a:rPr lang="en-GB"/>
              <a:pPr>
                <a:defRPr/>
              </a:pPr>
              <a:t>30/11/2017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Helvetica 75" pitchFamily="34" charset="0"/>
                <a:ea typeface="ＭＳ Ｐゴシック" pitchFamily="34" charset="-128"/>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Helvetica 75" pitchFamily="34" charset="0"/>
                <a:ea typeface="ＭＳ Ｐゴシック" pitchFamily="34" charset="-128"/>
                <a:cs typeface="+mn-cs"/>
              </a:defRPr>
            </a:lvl1pPr>
          </a:lstStyle>
          <a:p>
            <a:pPr>
              <a:defRPr/>
            </a:pPr>
            <a:fld id="{00F43D1B-2E00-4EA9-B7BC-685C50BC4BB5}" type="slidenum">
              <a:rPr lang="en-GB"/>
              <a:pPr>
                <a:defRPr/>
              </a:pPr>
              <a:t>‹#›</a:t>
            </a:fld>
            <a:endParaRPr lang="en-GB"/>
          </a:p>
        </p:txBody>
      </p:sp>
    </p:spTree>
    <p:extLst>
      <p:ext uri="{BB962C8B-B14F-4D97-AF65-F5344CB8AC3E}">
        <p14:creationId xmlns:p14="http://schemas.microsoft.com/office/powerpoint/2010/main" val="2164287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0" tIns="0" rIns="0" bIns="0" numCol="1" anchor="t" anchorCtr="0" compatLnSpc="1">
            <a:prstTxWarp prst="textNoShape">
              <a:avLst/>
            </a:prstTxWarp>
          </a:bodyPr>
          <a:lstStyle/>
          <a:p>
            <a:pPr lvl="0"/>
            <a:r>
              <a:rPr lang="en-GB" altLang="en-US" noProof="0" dirty="0" smtClean="0"/>
              <a:t>Click to edit Master text styles</a:t>
            </a:r>
          </a:p>
          <a:p>
            <a:pPr lvl="1"/>
            <a:r>
              <a:rPr lang="en-GB" altLang="en-US" noProof="0" dirty="0" smtClean="0"/>
              <a:t>Second level</a:t>
            </a:r>
          </a:p>
          <a:p>
            <a:pPr lvl="2"/>
            <a:r>
              <a:rPr lang="en-GB" altLang="en-US" noProof="0" dirty="0" smtClean="0"/>
              <a:t>Third level</a:t>
            </a:r>
          </a:p>
          <a:p>
            <a:pPr lvl="3"/>
            <a:r>
              <a:rPr lang="en-GB" altLang="en-US" noProof="0" dirty="0" smtClean="0"/>
              <a:t>Fourth level</a:t>
            </a:r>
          </a:p>
          <a:p>
            <a:pPr lvl="4"/>
            <a:r>
              <a:rPr lang="en-GB" altLang="en-US" noProof="0" dirty="0" smtClean="0"/>
              <a:t>Fifth level</a:t>
            </a:r>
          </a:p>
        </p:txBody>
      </p:sp>
    </p:spTree>
    <p:extLst>
      <p:ext uri="{BB962C8B-B14F-4D97-AF65-F5344CB8AC3E}">
        <p14:creationId xmlns:p14="http://schemas.microsoft.com/office/powerpoint/2010/main" val="902332958"/>
      </p:ext>
    </p:extLst>
  </p:cSld>
  <p:clrMap bg1="lt1" tx1="dk1" bg2="lt2" tx2="dk2" accent1="accent1" accent2="accent2" accent3="accent3" accent4="accent4" accent5="accent5" accent6="accent6" hlink="hlink" folHlink="folHlink"/>
  <p:notesStyle>
    <a:lvl1pPr algn="l" defTabSz="712788" rtl="0" eaLnBrk="0" fontAlgn="base" hangingPunct="0">
      <a:spcBef>
        <a:spcPct val="30000"/>
      </a:spcBef>
      <a:spcAft>
        <a:spcPct val="0"/>
      </a:spcAft>
      <a:buFont typeface="Wingdings" pitchFamily="2" charset="2"/>
      <a:defRPr sz="900" kern="1200">
        <a:solidFill>
          <a:schemeClr val="tx1"/>
        </a:solidFill>
        <a:latin typeface="Helvetica 75 Bold" panose="020B0804020202020204" pitchFamily="34" charset="0"/>
        <a:ea typeface="MS PGothic" pitchFamily="34" charset="-128"/>
        <a:cs typeface="+mn-cs"/>
      </a:defRPr>
    </a:lvl1pPr>
    <a:lvl2pPr marL="115888" indent="-115888" algn="l" defTabSz="712788" rtl="0" eaLnBrk="0" fontAlgn="base" hangingPunct="0">
      <a:spcBef>
        <a:spcPct val="30000"/>
      </a:spcBef>
      <a:spcAft>
        <a:spcPct val="0"/>
      </a:spcAft>
      <a:buFont typeface="Helvetica 75" pitchFamily="34" charset="0"/>
      <a:buChar char="−"/>
      <a:defRPr sz="900" kern="1200">
        <a:solidFill>
          <a:schemeClr val="tx1"/>
        </a:solidFill>
        <a:latin typeface="Helvetica 55 Roman" panose="020B0604020202020204" pitchFamily="34" charset="0"/>
        <a:ea typeface="MS PGothic" pitchFamily="34" charset="-128"/>
        <a:cs typeface="+mn-cs"/>
      </a:defRPr>
    </a:lvl2pPr>
    <a:lvl3pPr marL="228600" indent="-112713" algn="l" defTabSz="712788" rtl="0" eaLnBrk="0" fontAlgn="base" hangingPunct="0">
      <a:spcBef>
        <a:spcPct val="30000"/>
      </a:spcBef>
      <a:spcAft>
        <a:spcPct val="0"/>
      </a:spcAft>
      <a:buFont typeface="Helvetica 75" pitchFamily="34" charset="0"/>
      <a:buChar char="−"/>
      <a:defRPr sz="900" kern="1200">
        <a:solidFill>
          <a:schemeClr val="tx1"/>
        </a:solidFill>
        <a:latin typeface="Helvetica 55 Roman" panose="020B0604020202020204" pitchFamily="34" charset="0"/>
        <a:ea typeface="MS PGothic" pitchFamily="34" charset="-128"/>
        <a:cs typeface="+mn-cs"/>
      </a:defRPr>
    </a:lvl3pPr>
    <a:lvl4pPr marL="342900" indent="-114300" algn="l" defTabSz="712788" rtl="0" eaLnBrk="0" fontAlgn="base" hangingPunct="0">
      <a:spcBef>
        <a:spcPct val="30000"/>
      </a:spcBef>
      <a:spcAft>
        <a:spcPct val="0"/>
      </a:spcAft>
      <a:buFont typeface="Helvetica 75" pitchFamily="34" charset="0"/>
      <a:buChar char="−"/>
      <a:defRPr sz="900" kern="1200">
        <a:solidFill>
          <a:schemeClr val="tx1"/>
        </a:solidFill>
        <a:latin typeface="Helvetica 55 Roman" panose="020B0604020202020204" pitchFamily="34" charset="0"/>
        <a:ea typeface="MS PGothic" pitchFamily="34" charset="-128"/>
        <a:cs typeface="+mn-cs"/>
      </a:defRPr>
    </a:lvl4pPr>
    <a:lvl5pPr marL="458788" indent="-115888" algn="l" defTabSz="712788" rtl="0" eaLnBrk="0" fontAlgn="base" hangingPunct="0">
      <a:spcBef>
        <a:spcPct val="30000"/>
      </a:spcBef>
      <a:spcAft>
        <a:spcPct val="0"/>
      </a:spcAft>
      <a:buFont typeface="Helvetica 75" pitchFamily="34" charset="0"/>
      <a:buChar char="−"/>
      <a:defRPr sz="900" kern="1200">
        <a:solidFill>
          <a:schemeClr val="tx1"/>
        </a:solidFill>
        <a:latin typeface="Helvetica 55 Roman" panose="020B0604020202020204" pitchFamily="34" charset="0"/>
        <a:ea typeface="MS PGothic" pitchFamily="34" charset="-128"/>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a:xfrm>
            <a:off x="3883908" y="8685486"/>
            <a:ext cx="2972492" cy="457054"/>
          </a:xfrm>
          <a:prstGeom prst="rect">
            <a:avLst/>
          </a:prstGeom>
        </p:spPr>
        <p:txBody>
          <a:bodyPr/>
          <a:lstStyle/>
          <a:p>
            <a:fld id="{885932DF-9606-4758-A2B5-AF1153FB1ABB}"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2188746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4" name="Rectangle 15"/>
          <p:cNvSpPr/>
          <p:nvPr userDrawn="1"/>
        </p:nvSpPr>
        <p:spPr>
          <a:xfrm>
            <a:off x="168275" y="4468813"/>
            <a:ext cx="4237038" cy="484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nvGrpSpPr>
          <p:cNvPr id="6" name="Group 5"/>
          <p:cNvGrpSpPr>
            <a:grpSpLocks/>
          </p:cNvGrpSpPr>
          <p:nvPr userDrawn="1"/>
        </p:nvGrpSpPr>
        <p:grpSpPr bwMode="auto">
          <a:xfrm>
            <a:off x="339725" y="4130675"/>
            <a:ext cx="676275" cy="676275"/>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Helvetica 75"/>
                  <a:ea typeface="ＭＳ Ｐゴシック" pitchFamily="34" charset="-128"/>
                </a:defRPr>
              </a:lvl1pPr>
              <a:lvl2pPr eaLnBrk="0" hangingPunct="0">
                <a:defRPr sz="1400">
                  <a:solidFill>
                    <a:schemeClr val="tx1"/>
                  </a:solidFill>
                  <a:latin typeface="Helvetica 75"/>
                  <a:ea typeface="ＭＳ Ｐゴシック" pitchFamily="34" charset="-128"/>
                </a:defRPr>
              </a:lvl2pPr>
              <a:lvl3pPr eaLnBrk="0" hangingPunct="0">
                <a:defRPr sz="1400">
                  <a:solidFill>
                    <a:schemeClr val="tx1"/>
                  </a:solidFill>
                  <a:latin typeface="Helvetica 75"/>
                  <a:ea typeface="ＭＳ Ｐゴシック" pitchFamily="34" charset="-128"/>
                </a:defRPr>
              </a:lvl3pPr>
              <a:lvl4pPr eaLnBrk="0" hangingPunct="0">
                <a:defRPr sz="1400">
                  <a:solidFill>
                    <a:schemeClr val="tx1"/>
                  </a:solidFill>
                  <a:latin typeface="Helvetica 75"/>
                  <a:ea typeface="ＭＳ Ｐゴシック" pitchFamily="34" charset="-128"/>
                </a:defRPr>
              </a:lvl4pPr>
              <a:lvl5pPr eaLnBrk="0" hangingPunct="0">
                <a:defRPr sz="1400">
                  <a:solidFill>
                    <a:schemeClr val="tx1"/>
                  </a:solidFill>
                  <a:latin typeface="Helvetica 75"/>
                  <a:ea typeface="ＭＳ Ｐゴシック" pitchFamily="34" charset="-128"/>
                </a:defRPr>
              </a:lvl5pPr>
              <a:lvl6pPr marL="1882775" indent="403225" eaLnBrk="0" fontAlgn="base" hangingPunct="0">
                <a:spcBef>
                  <a:spcPct val="0"/>
                </a:spcBef>
                <a:spcAft>
                  <a:spcPct val="0"/>
                </a:spcAft>
                <a:defRPr sz="1400">
                  <a:solidFill>
                    <a:schemeClr val="tx1"/>
                  </a:solidFill>
                  <a:latin typeface="Helvetica 75"/>
                  <a:ea typeface="ＭＳ Ｐゴシック" pitchFamily="34" charset="-128"/>
                </a:defRPr>
              </a:lvl6pPr>
              <a:lvl7pPr marL="2339975" indent="403225" eaLnBrk="0" fontAlgn="base" hangingPunct="0">
                <a:spcBef>
                  <a:spcPct val="0"/>
                </a:spcBef>
                <a:spcAft>
                  <a:spcPct val="0"/>
                </a:spcAft>
                <a:defRPr sz="1400">
                  <a:solidFill>
                    <a:schemeClr val="tx1"/>
                  </a:solidFill>
                  <a:latin typeface="Helvetica 75"/>
                  <a:ea typeface="ＭＳ Ｐゴシック" pitchFamily="34" charset="-128"/>
                </a:defRPr>
              </a:lvl7pPr>
              <a:lvl8pPr marL="2797175" indent="403225" eaLnBrk="0" fontAlgn="base" hangingPunct="0">
                <a:spcBef>
                  <a:spcPct val="0"/>
                </a:spcBef>
                <a:spcAft>
                  <a:spcPct val="0"/>
                </a:spcAft>
                <a:defRPr sz="1400">
                  <a:solidFill>
                    <a:schemeClr val="tx1"/>
                  </a:solidFill>
                  <a:latin typeface="Helvetica 75"/>
                  <a:ea typeface="ＭＳ Ｐゴシック" pitchFamily="34" charset="-128"/>
                </a:defRPr>
              </a:lvl8pPr>
              <a:lvl9pPr marL="3254375" indent="403225" eaLnBrk="0" fontAlgn="base" hangingPunct="0">
                <a:spcBef>
                  <a:spcPct val="0"/>
                </a:spcBef>
                <a:spcAft>
                  <a:spcPct val="0"/>
                </a:spcAft>
                <a:defRPr sz="1400">
                  <a:solidFill>
                    <a:schemeClr val="tx1"/>
                  </a:solidFill>
                  <a:latin typeface="Helvetica 75"/>
                  <a:ea typeface="ＭＳ Ｐゴシック" pitchFamily="34" charset="-128"/>
                </a:defRPr>
              </a:lvl9pPr>
            </a:lstStyle>
            <a:p>
              <a:pPr defTabSz="914400" eaLnBrk="1" hangingPunct="1">
                <a:lnSpc>
                  <a:spcPct val="90000"/>
                </a:lnSpc>
                <a:spcAft>
                  <a:spcPts val="1200"/>
                </a:spcAft>
                <a:defRPr/>
              </a:pPr>
              <a:endParaRPr lang="pl-PL" altLang="pl-PL" sz="1800" smtClean="0">
                <a:solidFill>
                  <a:srgbClr val="FF6600"/>
                </a:solidFill>
                <a:latin typeface="Helvetica 75 Bold" pitchFamily="34" charset="0"/>
                <a:cs typeface="Arial" pitchFamily="34" charset="0"/>
              </a:endParaRPr>
            </a:p>
          </p:txBody>
        </p:sp>
        <p:sp>
          <p:nvSpPr>
            <p:cNvPr id="8" name="Freeform 7"/>
            <p:cNvSpPr>
              <a:spLocks noEditPoints="1"/>
            </p:cNvSpPr>
            <p:nvPr/>
          </p:nvSpPr>
          <p:spPr bwMode="auto">
            <a:xfrm>
              <a:off x="702813" y="2650392"/>
              <a:ext cx="142160" cy="166334"/>
            </a:xfrm>
            <a:custGeom>
              <a:avLst/>
              <a:gdLst>
                <a:gd name="T0" fmla="*/ 2147483647 w 104"/>
                <a:gd name="T1" fmla="*/ 2147483647 h 122"/>
                <a:gd name="T2" fmla="*/ 2147483647 w 104"/>
                <a:gd name="T3" fmla="*/ 2147483647 h 122"/>
                <a:gd name="T4" fmla="*/ 2147483647 w 104"/>
                <a:gd name="T5" fmla="*/ 2147483647 h 122"/>
                <a:gd name="T6" fmla="*/ 2147483647 w 104"/>
                <a:gd name="T7" fmla="*/ 2147483647 h 122"/>
                <a:gd name="T8" fmla="*/ 2147483647 w 104"/>
                <a:gd name="T9" fmla="*/ 2147483647 h 122"/>
                <a:gd name="T10" fmla="*/ 2147483647 w 104"/>
                <a:gd name="T11" fmla="*/ 2147483647 h 122"/>
                <a:gd name="T12" fmla="*/ 2147483647 w 104"/>
                <a:gd name="T13" fmla="*/ 2147483647 h 122"/>
                <a:gd name="T14" fmla="*/ 0 w 104"/>
                <a:gd name="T15" fmla="*/ 2147483647 h 122"/>
                <a:gd name="T16" fmla="*/ 2147483647 w 104"/>
                <a:gd name="T17" fmla="*/ 2147483647 h 122"/>
                <a:gd name="T18" fmla="*/ 2147483647 w 104"/>
                <a:gd name="T19" fmla="*/ 2147483647 h 122"/>
                <a:gd name="T20" fmla="*/ 2147483647 w 104"/>
                <a:gd name="T21" fmla="*/ 2147483647 h 122"/>
                <a:gd name="T22" fmla="*/ 2147483647 w 104"/>
                <a:gd name="T23" fmla="*/ 2147483647 h 122"/>
                <a:gd name="T24" fmla="*/ 2147483647 w 104"/>
                <a:gd name="T25" fmla="*/ 2147483647 h 122"/>
                <a:gd name="T26" fmla="*/ 2147483647 w 104"/>
                <a:gd name="T27" fmla="*/ 0 h 122"/>
                <a:gd name="T28" fmla="*/ 2147483647 w 104"/>
                <a:gd name="T29" fmla="*/ 2147483647 h 122"/>
                <a:gd name="T30" fmla="*/ 2147483647 w 104"/>
                <a:gd name="T31" fmla="*/ 2147483647 h 122"/>
                <a:gd name="T32" fmla="*/ 2147483647 w 104"/>
                <a:gd name="T33" fmla="*/ 2147483647 h 122"/>
                <a:gd name="T34" fmla="*/ 2147483647 w 104"/>
                <a:gd name="T35" fmla="*/ 2147483647 h 1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9" name="Freeform 7"/>
            <p:cNvSpPr>
              <a:spLocks/>
            </p:cNvSpPr>
            <p:nvPr/>
          </p:nvSpPr>
          <p:spPr bwMode="auto">
            <a:xfrm>
              <a:off x="878931" y="2650392"/>
              <a:ext cx="143311" cy="164031"/>
            </a:xfrm>
            <a:custGeom>
              <a:avLst/>
              <a:gdLst>
                <a:gd name="T0" fmla="*/ 0 w 105"/>
                <a:gd name="T1" fmla="*/ 2147483647 h 120"/>
                <a:gd name="T2" fmla="*/ 2147483647 w 105"/>
                <a:gd name="T3" fmla="*/ 2147483647 h 120"/>
                <a:gd name="T4" fmla="*/ 2147483647 w 105"/>
                <a:gd name="T5" fmla="*/ 2147483647 h 120"/>
                <a:gd name="T6" fmla="*/ 2147483647 w 105"/>
                <a:gd name="T7" fmla="*/ 0 h 120"/>
                <a:gd name="T8" fmla="*/ 2147483647 w 105"/>
                <a:gd name="T9" fmla="*/ 2147483647 h 120"/>
                <a:gd name="T10" fmla="*/ 2147483647 w 105"/>
                <a:gd name="T11" fmla="*/ 2147483647 h 120"/>
                <a:gd name="T12" fmla="*/ 2147483647 w 105"/>
                <a:gd name="T13" fmla="*/ 2147483647 h 120"/>
                <a:gd name="T14" fmla="*/ 2147483647 w 105"/>
                <a:gd name="T15" fmla="*/ 2147483647 h 120"/>
                <a:gd name="T16" fmla="*/ 2147483647 w 105"/>
                <a:gd name="T17" fmla="*/ 2147483647 h 120"/>
                <a:gd name="T18" fmla="*/ 2147483647 w 105"/>
                <a:gd name="T19" fmla="*/ 2147483647 h 120"/>
                <a:gd name="T20" fmla="*/ 2147483647 w 105"/>
                <a:gd name="T21" fmla="*/ 2147483647 h 120"/>
                <a:gd name="T22" fmla="*/ 0 w 105"/>
                <a:gd name="T23" fmla="*/ 2147483647 h 120"/>
                <a:gd name="T24" fmla="*/ 0 w 105"/>
                <a:gd name="T25" fmla="*/ 2147483647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0" name="Freeform 8"/>
            <p:cNvSpPr>
              <a:spLocks noEditPoints="1"/>
            </p:cNvSpPr>
            <p:nvPr/>
          </p:nvSpPr>
          <p:spPr bwMode="auto">
            <a:xfrm>
              <a:off x="1225411" y="2650392"/>
              <a:ext cx="149067" cy="166334"/>
            </a:xfrm>
            <a:custGeom>
              <a:avLst/>
              <a:gdLst>
                <a:gd name="T0" fmla="*/ 2147483647 w 109"/>
                <a:gd name="T1" fmla="*/ 2147483647 h 122"/>
                <a:gd name="T2" fmla="*/ 2147483647 w 109"/>
                <a:gd name="T3" fmla="*/ 2147483647 h 122"/>
                <a:gd name="T4" fmla="*/ 2147483647 w 109"/>
                <a:gd name="T5" fmla="*/ 2147483647 h 122"/>
                <a:gd name="T6" fmla="*/ 2147483647 w 109"/>
                <a:gd name="T7" fmla="*/ 2147483647 h 122"/>
                <a:gd name="T8" fmla="*/ 2147483647 w 109"/>
                <a:gd name="T9" fmla="*/ 2147483647 h 122"/>
                <a:gd name="T10" fmla="*/ 0 w 109"/>
                <a:gd name="T11" fmla="*/ 2147483647 h 122"/>
                <a:gd name="T12" fmla="*/ 2147483647 w 109"/>
                <a:gd name="T13" fmla="*/ 0 h 122"/>
                <a:gd name="T14" fmla="*/ 2147483647 w 109"/>
                <a:gd name="T15" fmla="*/ 2147483647 h 122"/>
                <a:gd name="T16" fmla="*/ 2147483647 w 109"/>
                <a:gd name="T17" fmla="*/ 2147483647 h 122"/>
                <a:gd name="T18" fmla="*/ 2147483647 w 109"/>
                <a:gd name="T19" fmla="*/ 2147483647 h 122"/>
                <a:gd name="T20" fmla="*/ 2147483647 w 109"/>
                <a:gd name="T21" fmla="*/ 2147483647 h 122"/>
                <a:gd name="T22" fmla="*/ 2147483647 w 109"/>
                <a:gd name="T23" fmla="*/ 2147483647 h 122"/>
                <a:gd name="T24" fmla="*/ 2147483647 w 109"/>
                <a:gd name="T25" fmla="*/ 2147483647 h 122"/>
                <a:gd name="T26" fmla="*/ 2147483647 w 109"/>
                <a:gd name="T27" fmla="*/ 2147483647 h 1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1" name="Freeform 9"/>
            <p:cNvSpPr>
              <a:spLocks noEditPoints="1"/>
            </p:cNvSpPr>
            <p:nvPr/>
          </p:nvSpPr>
          <p:spPr bwMode="auto">
            <a:xfrm>
              <a:off x="415039" y="2650392"/>
              <a:ext cx="158276" cy="169211"/>
            </a:xfrm>
            <a:custGeom>
              <a:avLst/>
              <a:gdLst>
                <a:gd name="T0" fmla="*/ 2147483647 w 116"/>
                <a:gd name="T1" fmla="*/ 2147483647 h 124"/>
                <a:gd name="T2" fmla="*/ 2147483647 w 116"/>
                <a:gd name="T3" fmla="*/ 2147483647 h 124"/>
                <a:gd name="T4" fmla="*/ 2147483647 w 116"/>
                <a:gd name="T5" fmla="*/ 2147483647 h 124"/>
                <a:gd name="T6" fmla="*/ 2147483647 w 116"/>
                <a:gd name="T7" fmla="*/ 2147483647 h 124"/>
                <a:gd name="T8" fmla="*/ 2147483647 w 116"/>
                <a:gd name="T9" fmla="*/ 2147483647 h 124"/>
                <a:gd name="T10" fmla="*/ 2147483647 w 116"/>
                <a:gd name="T11" fmla="*/ 2147483647 h 124"/>
                <a:gd name="T12" fmla="*/ 0 w 116"/>
                <a:gd name="T13" fmla="*/ 2147483647 h 124"/>
                <a:gd name="T14" fmla="*/ 2147483647 w 116"/>
                <a:gd name="T15" fmla="*/ 0 h 124"/>
                <a:gd name="T16" fmla="*/ 2147483647 w 116"/>
                <a:gd name="T17" fmla="*/ 2147483647 h 124"/>
                <a:gd name="T18" fmla="*/ 2147483647 w 116"/>
                <a:gd name="T19" fmla="*/ 2147483647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2" name="Freeform 10"/>
            <p:cNvSpPr>
              <a:spLocks/>
            </p:cNvSpPr>
            <p:nvPr/>
          </p:nvSpPr>
          <p:spPr bwMode="auto">
            <a:xfrm>
              <a:off x="602092" y="2650392"/>
              <a:ext cx="89785" cy="164031"/>
            </a:xfrm>
            <a:custGeom>
              <a:avLst/>
              <a:gdLst>
                <a:gd name="T0" fmla="*/ 0 w 66"/>
                <a:gd name="T1" fmla="*/ 2147483647 h 120"/>
                <a:gd name="T2" fmla="*/ 2147483647 w 66"/>
                <a:gd name="T3" fmla="*/ 2147483647 h 120"/>
                <a:gd name="T4" fmla="*/ 2147483647 w 66"/>
                <a:gd name="T5" fmla="*/ 2147483647 h 120"/>
                <a:gd name="T6" fmla="*/ 2147483647 w 66"/>
                <a:gd name="T7" fmla="*/ 0 h 120"/>
                <a:gd name="T8" fmla="*/ 2147483647 w 66"/>
                <a:gd name="T9" fmla="*/ 2147483647 h 120"/>
                <a:gd name="T10" fmla="*/ 2147483647 w 66"/>
                <a:gd name="T11" fmla="*/ 2147483647 h 120"/>
                <a:gd name="T12" fmla="*/ 2147483647 w 66"/>
                <a:gd name="T13" fmla="*/ 2147483647 h 120"/>
                <a:gd name="T14" fmla="*/ 2147483647 w 66"/>
                <a:gd name="T15" fmla="*/ 2147483647 h 120"/>
                <a:gd name="T16" fmla="*/ 2147483647 w 66"/>
                <a:gd name="T17" fmla="*/ 2147483647 h 120"/>
                <a:gd name="T18" fmla="*/ 0 w 66"/>
                <a:gd name="T19" fmla="*/ 2147483647 h 120"/>
                <a:gd name="T20" fmla="*/ 0 w 66"/>
                <a:gd name="T21" fmla="*/ 2147483647 h 1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3" name="Freeform 11"/>
            <p:cNvSpPr>
              <a:spLocks noEditPoints="1"/>
            </p:cNvSpPr>
            <p:nvPr/>
          </p:nvSpPr>
          <p:spPr bwMode="auto">
            <a:xfrm>
              <a:off x="1051020" y="2650392"/>
              <a:ext cx="149642" cy="226766"/>
            </a:xfrm>
            <a:custGeom>
              <a:avLst/>
              <a:gdLst>
                <a:gd name="T0" fmla="*/ 2147483647 w 110"/>
                <a:gd name="T1" fmla="*/ 2147483647 h 166"/>
                <a:gd name="T2" fmla="*/ 2147483647 w 110"/>
                <a:gd name="T3" fmla="*/ 2147483647 h 166"/>
                <a:gd name="T4" fmla="*/ 2147483647 w 110"/>
                <a:gd name="T5" fmla="*/ 2147483647 h 166"/>
                <a:gd name="T6" fmla="*/ 2147483647 w 110"/>
                <a:gd name="T7" fmla="*/ 2147483647 h 166"/>
                <a:gd name="T8" fmla="*/ 2147483647 w 110"/>
                <a:gd name="T9" fmla="*/ 2147483647 h 166"/>
                <a:gd name="T10" fmla="*/ 2147483647 w 110"/>
                <a:gd name="T11" fmla="*/ 2147483647 h 166"/>
                <a:gd name="T12" fmla="*/ 2147483647 w 110"/>
                <a:gd name="T13" fmla="*/ 2147483647 h 166"/>
                <a:gd name="T14" fmla="*/ 2147483647 w 110"/>
                <a:gd name="T15" fmla="*/ 2147483647 h 166"/>
                <a:gd name="T16" fmla="*/ 2147483647 w 110"/>
                <a:gd name="T17" fmla="*/ 2147483647 h 166"/>
                <a:gd name="T18" fmla="*/ 2147483647 w 110"/>
                <a:gd name="T19" fmla="*/ 2147483647 h 166"/>
                <a:gd name="T20" fmla="*/ 0 w 110"/>
                <a:gd name="T21" fmla="*/ 2147483647 h 166"/>
                <a:gd name="T22" fmla="*/ 2147483647 w 110"/>
                <a:gd name="T23" fmla="*/ 0 h 166"/>
                <a:gd name="T24" fmla="*/ 2147483647 w 110"/>
                <a:gd name="T25" fmla="*/ 2147483647 h 166"/>
                <a:gd name="T26" fmla="*/ 2147483647 w 110"/>
                <a:gd name="T27" fmla="*/ 2147483647 h 166"/>
                <a:gd name="T28" fmla="*/ 2147483647 w 110"/>
                <a:gd name="T29" fmla="*/ 2147483647 h 166"/>
                <a:gd name="T30" fmla="*/ 2147483647 w 110"/>
                <a:gd name="T31" fmla="*/ 2147483647 h 166"/>
                <a:gd name="T32" fmla="*/ 2147483647 w 110"/>
                <a:gd name="T33" fmla="*/ 2147483647 h 166"/>
                <a:gd name="T34" fmla="*/ 2147483647 w 110"/>
                <a:gd name="T35" fmla="*/ 2147483647 h 166"/>
                <a:gd name="T36" fmla="*/ 2147483647 w 110"/>
                <a:gd name="T37" fmla="*/ 2147483647 h 166"/>
                <a:gd name="T38" fmla="*/ 2147483647 w 110"/>
                <a:gd name="T39" fmla="*/ 2147483647 h 166"/>
                <a:gd name="T40" fmla="*/ 2147483647 w 110"/>
                <a:gd name="T41" fmla="*/ 2147483647 h 1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4" name="Freeform 12"/>
            <p:cNvSpPr>
              <a:spLocks noEditPoints="1"/>
            </p:cNvSpPr>
            <p:nvPr/>
          </p:nvSpPr>
          <p:spPr bwMode="auto">
            <a:xfrm>
              <a:off x="1348002" y="2593413"/>
              <a:ext cx="112232" cy="52950"/>
            </a:xfrm>
            <a:custGeom>
              <a:avLst/>
              <a:gdLst>
                <a:gd name="T0" fmla="*/ 2147483647 w 195"/>
                <a:gd name="T1" fmla="*/ 2147483647 h 92"/>
                <a:gd name="T2" fmla="*/ 2147483647 w 195"/>
                <a:gd name="T3" fmla="*/ 2147483647 h 92"/>
                <a:gd name="T4" fmla="*/ 2147483647 w 195"/>
                <a:gd name="T5" fmla="*/ 2147483647 h 92"/>
                <a:gd name="T6" fmla="*/ 2147483647 w 195"/>
                <a:gd name="T7" fmla="*/ 2147483647 h 92"/>
                <a:gd name="T8" fmla="*/ 2147483647 w 195"/>
                <a:gd name="T9" fmla="*/ 2147483647 h 92"/>
                <a:gd name="T10" fmla="*/ 2147483647 w 195"/>
                <a:gd name="T11" fmla="*/ 2147483647 h 92"/>
                <a:gd name="T12" fmla="*/ 2147483647 w 195"/>
                <a:gd name="T13" fmla="*/ 2147483647 h 92"/>
                <a:gd name="T14" fmla="*/ 2147483647 w 195"/>
                <a:gd name="T15" fmla="*/ 2147483647 h 92"/>
                <a:gd name="T16" fmla="*/ 2147483647 w 195"/>
                <a:gd name="T17" fmla="*/ 2147483647 h 92"/>
                <a:gd name="T18" fmla="*/ 2147483647 w 195"/>
                <a:gd name="T19" fmla="*/ 2147483647 h 92"/>
                <a:gd name="T20" fmla="*/ 2147483647 w 195"/>
                <a:gd name="T21" fmla="*/ 0 h 92"/>
                <a:gd name="T22" fmla="*/ 2147483647 w 195"/>
                <a:gd name="T23" fmla="*/ 0 h 92"/>
                <a:gd name="T24" fmla="*/ 2147483647 w 195"/>
                <a:gd name="T25" fmla="*/ 2147483647 h 92"/>
                <a:gd name="T26" fmla="*/ 2147483647 w 195"/>
                <a:gd name="T27" fmla="*/ 0 h 92"/>
                <a:gd name="T28" fmla="*/ 2147483647 w 195"/>
                <a:gd name="T29" fmla="*/ 0 h 92"/>
                <a:gd name="T30" fmla="*/ 2147483647 w 195"/>
                <a:gd name="T31" fmla="*/ 2147483647 h 92"/>
                <a:gd name="T32" fmla="*/ 2147483647 w 195"/>
                <a:gd name="T33" fmla="*/ 2147483647 h 92"/>
                <a:gd name="T34" fmla="*/ 2147483647 w 195"/>
                <a:gd name="T35" fmla="*/ 2147483647 h 92"/>
                <a:gd name="T36" fmla="*/ 2147483647 w 195"/>
                <a:gd name="T37" fmla="*/ 2147483647 h 92"/>
                <a:gd name="T38" fmla="*/ 2147483647 w 195"/>
                <a:gd name="T39" fmla="*/ 2147483647 h 92"/>
                <a:gd name="T40" fmla="*/ 2147483647 w 195"/>
                <a:gd name="T41" fmla="*/ 2147483647 h 92"/>
                <a:gd name="T42" fmla="*/ 0 w 195"/>
                <a:gd name="T43" fmla="*/ 2147483647 h 92"/>
                <a:gd name="T44" fmla="*/ 0 w 195"/>
                <a:gd name="T45" fmla="*/ 0 h 92"/>
                <a:gd name="T46" fmla="*/ 2147483647 w 195"/>
                <a:gd name="T47" fmla="*/ 0 h 92"/>
                <a:gd name="T48" fmla="*/ 2147483647 w 195"/>
                <a:gd name="T49" fmla="*/ 2147483647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5" h="92">
                  <a:moveTo>
                    <a:pt x="195" y="92"/>
                  </a:moveTo>
                  <a:lnTo>
                    <a:pt x="178" y="92"/>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5" name="Text Placeholder 4"/>
          <p:cNvSpPr>
            <a:spLocks noGrp="1"/>
          </p:cNvSpPr>
          <p:nvPr>
            <p:ph type="body" sz="quarter" idx="11"/>
          </p:nvPr>
        </p:nvSpPr>
        <p:spPr>
          <a:xfrm>
            <a:off x="339727" y="339726"/>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pl-PL" smtClean="0"/>
              <a:t>Kliknij, aby edytować style wzorca tekstu</a:t>
            </a:r>
          </a:p>
          <a:p>
            <a:pPr lvl="1"/>
            <a:r>
              <a:rPr lang="pl-PL" smtClean="0"/>
              <a:t>Drugi poziom</a:t>
            </a:r>
          </a:p>
        </p:txBody>
      </p:sp>
      <p:sp>
        <p:nvSpPr>
          <p:cNvPr id="3" name="Text Placeholder 2"/>
          <p:cNvSpPr>
            <a:spLocks noGrp="1"/>
          </p:cNvSpPr>
          <p:nvPr>
            <p:ph type="body" sz="quarter" idx="12"/>
          </p:nvPr>
        </p:nvSpPr>
        <p:spPr>
          <a:xfrm>
            <a:off x="6508752" y="339726"/>
            <a:ext cx="2301875" cy="3460750"/>
          </a:xfrm>
        </p:spPr>
        <p:txBody>
          <a:bodyPr tIns="109728"/>
          <a:lstStyle>
            <a:lvl1pPr>
              <a:spcAft>
                <a:spcPts val="2400"/>
              </a:spcAft>
              <a:defRPr>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pl-PL" dirty="0" smtClean="0"/>
              <a:t>Kliknij, aby edytować style wzorca tekstu</a:t>
            </a:r>
          </a:p>
          <a:p>
            <a:pPr lvl="1"/>
            <a:r>
              <a:rPr lang="pl-PL" dirty="0" smtClean="0"/>
              <a:t>Drugi poziom</a:t>
            </a:r>
          </a:p>
        </p:txBody>
      </p:sp>
    </p:spTree>
    <p:extLst>
      <p:ext uri="{BB962C8B-B14F-4D97-AF65-F5344CB8AC3E}">
        <p14:creationId xmlns:p14="http://schemas.microsoft.com/office/powerpoint/2010/main" val="981758727"/>
      </p:ext>
    </p:extLst>
  </p:cSld>
  <p:clrMapOvr>
    <a:masterClrMapping/>
  </p:clrMapOvr>
  <p:transition spd="med">
    <p:fade/>
  </p:transition>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16"/>
          <p:cNvSpPr/>
          <p:nvPr userDrawn="1"/>
        </p:nvSpPr>
        <p:spPr>
          <a:xfrm>
            <a:off x="168275" y="4468813"/>
            <a:ext cx="4237038" cy="484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nvGrpSpPr>
          <p:cNvPr id="6" name="Group 5"/>
          <p:cNvGrpSpPr>
            <a:grpSpLocks/>
          </p:cNvGrpSpPr>
          <p:nvPr userDrawn="1"/>
        </p:nvGrpSpPr>
        <p:grpSpPr bwMode="auto">
          <a:xfrm>
            <a:off x="339725" y="4130675"/>
            <a:ext cx="676275" cy="676275"/>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Helvetica 75"/>
                  <a:ea typeface="ＭＳ Ｐゴシック" pitchFamily="34" charset="-128"/>
                </a:defRPr>
              </a:lvl1pPr>
              <a:lvl2pPr eaLnBrk="0" hangingPunct="0">
                <a:defRPr sz="1400">
                  <a:solidFill>
                    <a:schemeClr val="tx1"/>
                  </a:solidFill>
                  <a:latin typeface="Helvetica 75"/>
                  <a:ea typeface="ＭＳ Ｐゴシック" pitchFamily="34" charset="-128"/>
                </a:defRPr>
              </a:lvl2pPr>
              <a:lvl3pPr eaLnBrk="0" hangingPunct="0">
                <a:defRPr sz="1400">
                  <a:solidFill>
                    <a:schemeClr val="tx1"/>
                  </a:solidFill>
                  <a:latin typeface="Helvetica 75"/>
                  <a:ea typeface="ＭＳ Ｐゴシック" pitchFamily="34" charset="-128"/>
                </a:defRPr>
              </a:lvl3pPr>
              <a:lvl4pPr eaLnBrk="0" hangingPunct="0">
                <a:defRPr sz="1400">
                  <a:solidFill>
                    <a:schemeClr val="tx1"/>
                  </a:solidFill>
                  <a:latin typeface="Helvetica 75"/>
                  <a:ea typeface="ＭＳ Ｐゴシック" pitchFamily="34" charset="-128"/>
                </a:defRPr>
              </a:lvl4pPr>
              <a:lvl5pPr eaLnBrk="0" hangingPunct="0">
                <a:defRPr sz="1400">
                  <a:solidFill>
                    <a:schemeClr val="tx1"/>
                  </a:solidFill>
                  <a:latin typeface="Helvetica 75"/>
                  <a:ea typeface="ＭＳ Ｐゴシック" pitchFamily="34" charset="-128"/>
                </a:defRPr>
              </a:lvl5pPr>
              <a:lvl6pPr marL="1882775" indent="403225" eaLnBrk="0" fontAlgn="base" hangingPunct="0">
                <a:spcBef>
                  <a:spcPct val="0"/>
                </a:spcBef>
                <a:spcAft>
                  <a:spcPct val="0"/>
                </a:spcAft>
                <a:defRPr sz="1400">
                  <a:solidFill>
                    <a:schemeClr val="tx1"/>
                  </a:solidFill>
                  <a:latin typeface="Helvetica 75"/>
                  <a:ea typeface="ＭＳ Ｐゴシック" pitchFamily="34" charset="-128"/>
                </a:defRPr>
              </a:lvl6pPr>
              <a:lvl7pPr marL="2339975" indent="403225" eaLnBrk="0" fontAlgn="base" hangingPunct="0">
                <a:spcBef>
                  <a:spcPct val="0"/>
                </a:spcBef>
                <a:spcAft>
                  <a:spcPct val="0"/>
                </a:spcAft>
                <a:defRPr sz="1400">
                  <a:solidFill>
                    <a:schemeClr val="tx1"/>
                  </a:solidFill>
                  <a:latin typeface="Helvetica 75"/>
                  <a:ea typeface="ＭＳ Ｐゴシック" pitchFamily="34" charset="-128"/>
                </a:defRPr>
              </a:lvl7pPr>
              <a:lvl8pPr marL="2797175" indent="403225" eaLnBrk="0" fontAlgn="base" hangingPunct="0">
                <a:spcBef>
                  <a:spcPct val="0"/>
                </a:spcBef>
                <a:spcAft>
                  <a:spcPct val="0"/>
                </a:spcAft>
                <a:defRPr sz="1400">
                  <a:solidFill>
                    <a:schemeClr val="tx1"/>
                  </a:solidFill>
                  <a:latin typeface="Helvetica 75"/>
                  <a:ea typeface="ＭＳ Ｐゴシック" pitchFamily="34" charset="-128"/>
                </a:defRPr>
              </a:lvl8pPr>
              <a:lvl9pPr marL="3254375" indent="403225" eaLnBrk="0" fontAlgn="base" hangingPunct="0">
                <a:spcBef>
                  <a:spcPct val="0"/>
                </a:spcBef>
                <a:spcAft>
                  <a:spcPct val="0"/>
                </a:spcAft>
                <a:defRPr sz="1400">
                  <a:solidFill>
                    <a:schemeClr val="tx1"/>
                  </a:solidFill>
                  <a:latin typeface="Helvetica 75"/>
                  <a:ea typeface="ＭＳ Ｐゴシック" pitchFamily="34" charset="-128"/>
                </a:defRPr>
              </a:lvl9pPr>
            </a:lstStyle>
            <a:p>
              <a:pPr defTabSz="914400" eaLnBrk="1" hangingPunct="1">
                <a:lnSpc>
                  <a:spcPct val="90000"/>
                </a:lnSpc>
                <a:spcAft>
                  <a:spcPts val="1200"/>
                </a:spcAft>
                <a:defRPr/>
              </a:pPr>
              <a:endParaRPr lang="pl-PL" altLang="pl-PL" sz="1800" smtClean="0">
                <a:solidFill>
                  <a:srgbClr val="FF6600"/>
                </a:solidFill>
                <a:latin typeface="Helvetica 75 Bold" pitchFamily="34" charset="0"/>
                <a:cs typeface="Arial" pitchFamily="34" charset="0"/>
              </a:endParaRPr>
            </a:p>
          </p:txBody>
        </p:sp>
        <p:sp>
          <p:nvSpPr>
            <p:cNvPr id="8" name="Freeform 7"/>
            <p:cNvSpPr>
              <a:spLocks noEditPoints="1"/>
            </p:cNvSpPr>
            <p:nvPr/>
          </p:nvSpPr>
          <p:spPr bwMode="auto">
            <a:xfrm>
              <a:off x="702813" y="2650392"/>
              <a:ext cx="142160" cy="166334"/>
            </a:xfrm>
            <a:custGeom>
              <a:avLst/>
              <a:gdLst>
                <a:gd name="T0" fmla="*/ 2147483647 w 104"/>
                <a:gd name="T1" fmla="*/ 2147483647 h 122"/>
                <a:gd name="T2" fmla="*/ 2147483647 w 104"/>
                <a:gd name="T3" fmla="*/ 2147483647 h 122"/>
                <a:gd name="T4" fmla="*/ 2147483647 w 104"/>
                <a:gd name="T5" fmla="*/ 2147483647 h 122"/>
                <a:gd name="T6" fmla="*/ 2147483647 w 104"/>
                <a:gd name="T7" fmla="*/ 2147483647 h 122"/>
                <a:gd name="T8" fmla="*/ 2147483647 w 104"/>
                <a:gd name="T9" fmla="*/ 2147483647 h 122"/>
                <a:gd name="T10" fmla="*/ 2147483647 w 104"/>
                <a:gd name="T11" fmla="*/ 2147483647 h 122"/>
                <a:gd name="T12" fmla="*/ 2147483647 w 104"/>
                <a:gd name="T13" fmla="*/ 2147483647 h 122"/>
                <a:gd name="T14" fmla="*/ 0 w 104"/>
                <a:gd name="T15" fmla="*/ 2147483647 h 122"/>
                <a:gd name="T16" fmla="*/ 2147483647 w 104"/>
                <a:gd name="T17" fmla="*/ 2147483647 h 122"/>
                <a:gd name="T18" fmla="*/ 2147483647 w 104"/>
                <a:gd name="T19" fmla="*/ 2147483647 h 122"/>
                <a:gd name="T20" fmla="*/ 2147483647 w 104"/>
                <a:gd name="T21" fmla="*/ 2147483647 h 122"/>
                <a:gd name="T22" fmla="*/ 2147483647 w 104"/>
                <a:gd name="T23" fmla="*/ 2147483647 h 122"/>
                <a:gd name="T24" fmla="*/ 2147483647 w 104"/>
                <a:gd name="T25" fmla="*/ 2147483647 h 122"/>
                <a:gd name="T26" fmla="*/ 2147483647 w 104"/>
                <a:gd name="T27" fmla="*/ 0 h 122"/>
                <a:gd name="T28" fmla="*/ 2147483647 w 104"/>
                <a:gd name="T29" fmla="*/ 2147483647 h 122"/>
                <a:gd name="T30" fmla="*/ 2147483647 w 104"/>
                <a:gd name="T31" fmla="*/ 2147483647 h 122"/>
                <a:gd name="T32" fmla="*/ 2147483647 w 104"/>
                <a:gd name="T33" fmla="*/ 2147483647 h 122"/>
                <a:gd name="T34" fmla="*/ 2147483647 w 104"/>
                <a:gd name="T35" fmla="*/ 2147483647 h 1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9" name="Freeform 7"/>
            <p:cNvSpPr>
              <a:spLocks/>
            </p:cNvSpPr>
            <p:nvPr/>
          </p:nvSpPr>
          <p:spPr bwMode="auto">
            <a:xfrm>
              <a:off x="878931" y="2650392"/>
              <a:ext cx="143311" cy="164031"/>
            </a:xfrm>
            <a:custGeom>
              <a:avLst/>
              <a:gdLst>
                <a:gd name="T0" fmla="*/ 0 w 105"/>
                <a:gd name="T1" fmla="*/ 2147483647 h 120"/>
                <a:gd name="T2" fmla="*/ 2147483647 w 105"/>
                <a:gd name="T3" fmla="*/ 2147483647 h 120"/>
                <a:gd name="T4" fmla="*/ 2147483647 w 105"/>
                <a:gd name="T5" fmla="*/ 2147483647 h 120"/>
                <a:gd name="T6" fmla="*/ 2147483647 w 105"/>
                <a:gd name="T7" fmla="*/ 0 h 120"/>
                <a:gd name="T8" fmla="*/ 2147483647 w 105"/>
                <a:gd name="T9" fmla="*/ 2147483647 h 120"/>
                <a:gd name="T10" fmla="*/ 2147483647 w 105"/>
                <a:gd name="T11" fmla="*/ 2147483647 h 120"/>
                <a:gd name="T12" fmla="*/ 2147483647 w 105"/>
                <a:gd name="T13" fmla="*/ 2147483647 h 120"/>
                <a:gd name="T14" fmla="*/ 2147483647 w 105"/>
                <a:gd name="T15" fmla="*/ 2147483647 h 120"/>
                <a:gd name="T16" fmla="*/ 2147483647 w 105"/>
                <a:gd name="T17" fmla="*/ 2147483647 h 120"/>
                <a:gd name="T18" fmla="*/ 2147483647 w 105"/>
                <a:gd name="T19" fmla="*/ 2147483647 h 120"/>
                <a:gd name="T20" fmla="*/ 2147483647 w 105"/>
                <a:gd name="T21" fmla="*/ 2147483647 h 120"/>
                <a:gd name="T22" fmla="*/ 0 w 105"/>
                <a:gd name="T23" fmla="*/ 2147483647 h 120"/>
                <a:gd name="T24" fmla="*/ 0 w 105"/>
                <a:gd name="T25" fmla="*/ 2147483647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0" name="Freeform 8"/>
            <p:cNvSpPr>
              <a:spLocks noEditPoints="1"/>
            </p:cNvSpPr>
            <p:nvPr/>
          </p:nvSpPr>
          <p:spPr bwMode="auto">
            <a:xfrm>
              <a:off x="1225411" y="2650392"/>
              <a:ext cx="149067" cy="166334"/>
            </a:xfrm>
            <a:custGeom>
              <a:avLst/>
              <a:gdLst>
                <a:gd name="T0" fmla="*/ 2147483647 w 109"/>
                <a:gd name="T1" fmla="*/ 2147483647 h 122"/>
                <a:gd name="T2" fmla="*/ 2147483647 w 109"/>
                <a:gd name="T3" fmla="*/ 2147483647 h 122"/>
                <a:gd name="T4" fmla="*/ 2147483647 w 109"/>
                <a:gd name="T5" fmla="*/ 2147483647 h 122"/>
                <a:gd name="T6" fmla="*/ 2147483647 w 109"/>
                <a:gd name="T7" fmla="*/ 2147483647 h 122"/>
                <a:gd name="T8" fmla="*/ 2147483647 w 109"/>
                <a:gd name="T9" fmla="*/ 2147483647 h 122"/>
                <a:gd name="T10" fmla="*/ 0 w 109"/>
                <a:gd name="T11" fmla="*/ 2147483647 h 122"/>
                <a:gd name="T12" fmla="*/ 2147483647 w 109"/>
                <a:gd name="T13" fmla="*/ 0 h 122"/>
                <a:gd name="T14" fmla="*/ 2147483647 w 109"/>
                <a:gd name="T15" fmla="*/ 2147483647 h 122"/>
                <a:gd name="T16" fmla="*/ 2147483647 w 109"/>
                <a:gd name="T17" fmla="*/ 2147483647 h 122"/>
                <a:gd name="T18" fmla="*/ 2147483647 w 109"/>
                <a:gd name="T19" fmla="*/ 2147483647 h 122"/>
                <a:gd name="T20" fmla="*/ 2147483647 w 109"/>
                <a:gd name="T21" fmla="*/ 2147483647 h 122"/>
                <a:gd name="T22" fmla="*/ 2147483647 w 109"/>
                <a:gd name="T23" fmla="*/ 2147483647 h 122"/>
                <a:gd name="T24" fmla="*/ 2147483647 w 109"/>
                <a:gd name="T25" fmla="*/ 2147483647 h 122"/>
                <a:gd name="T26" fmla="*/ 2147483647 w 109"/>
                <a:gd name="T27" fmla="*/ 2147483647 h 1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1" name="Freeform 9"/>
            <p:cNvSpPr>
              <a:spLocks noEditPoints="1"/>
            </p:cNvSpPr>
            <p:nvPr/>
          </p:nvSpPr>
          <p:spPr bwMode="auto">
            <a:xfrm>
              <a:off x="415039" y="2650392"/>
              <a:ext cx="158276" cy="169211"/>
            </a:xfrm>
            <a:custGeom>
              <a:avLst/>
              <a:gdLst>
                <a:gd name="T0" fmla="*/ 2147483647 w 116"/>
                <a:gd name="T1" fmla="*/ 2147483647 h 124"/>
                <a:gd name="T2" fmla="*/ 2147483647 w 116"/>
                <a:gd name="T3" fmla="*/ 2147483647 h 124"/>
                <a:gd name="T4" fmla="*/ 2147483647 w 116"/>
                <a:gd name="T5" fmla="*/ 2147483647 h 124"/>
                <a:gd name="T6" fmla="*/ 2147483647 w 116"/>
                <a:gd name="T7" fmla="*/ 2147483647 h 124"/>
                <a:gd name="T8" fmla="*/ 2147483647 w 116"/>
                <a:gd name="T9" fmla="*/ 2147483647 h 124"/>
                <a:gd name="T10" fmla="*/ 2147483647 w 116"/>
                <a:gd name="T11" fmla="*/ 2147483647 h 124"/>
                <a:gd name="T12" fmla="*/ 0 w 116"/>
                <a:gd name="T13" fmla="*/ 2147483647 h 124"/>
                <a:gd name="T14" fmla="*/ 2147483647 w 116"/>
                <a:gd name="T15" fmla="*/ 0 h 124"/>
                <a:gd name="T16" fmla="*/ 2147483647 w 116"/>
                <a:gd name="T17" fmla="*/ 2147483647 h 124"/>
                <a:gd name="T18" fmla="*/ 2147483647 w 116"/>
                <a:gd name="T19" fmla="*/ 2147483647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2" name="Freeform 10"/>
            <p:cNvSpPr>
              <a:spLocks/>
            </p:cNvSpPr>
            <p:nvPr/>
          </p:nvSpPr>
          <p:spPr bwMode="auto">
            <a:xfrm>
              <a:off x="602092" y="2650392"/>
              <a:ext cx="89785" cy="164031"/>
            </a:xfrm>
            <a:custGeom>
              <a:avLst/>
              <a:gdLst>
                <a:gd name="T0" fmla="*/ 0 w 66"/>
                <a:gd name="T1" fmla="*/ 2147483647 h 120"/>
                <a:gd name="T2" fmla="*/ 2147483647 w 66"/>
                <a:gd name="T3" fmla="*/ 2147483647 h 120"/>
                <a:gd name="T4" fmla="*/ 2147483647 w 66"/>
                <a:gd name="T5" fmla="*/ 2147483647 h 120"/>
                <a:gd name="T6" fmla="*/ 2147483647 w 66"/>
                <a:gd name="T7" fmla="*/ 0 h 120"/>
                <a:gd name="T8" fmla="*/ 2147483647 w 66"/>
                <a:gd name="T9" fmla="*/ 2147483647 h 120"/>
                <a:gd name="T10" fmla="*/ 2147483647 w 66"/>
                <a:gd name="T11" fmla="*/ 2147483647 h 120"/>
                <a:gd name="T12" fmla="*/ 2147483647 w 66"/>
                <a:gd name="T13" fmla="*/ 2147483647 h 120"/>
                <a:gd name="T14" fmla="*/ 2147483647 w 66"/>
                <a:gd name="T15" fmla="*/ 2147483647 h 120"/>
                <a:gd name="T16" fmla="*/ 2147483647 w 66"/>
                <a:gd name="T17" fmla="*/ 2147483647 h 120"/>
                <a:gd name="T18" fmla="*/ 0 w 66"/>
                <a:gd name="T19" fmla="*/ 2147483647 h 120"/>
                <a:gd name="T20" fmla="*/ 0 w 66"/>
                <a:gd name="T21" fmla="*/ 2147483647 h 1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3" name="Freeform 11"/>
            <p:cNvSpPr>
              <a:spLocks noEditPoints="1"/>
            </p:cNvSpPr>
            <p:nvPr/>
          </p:nvSpPr>
          <p:spPr bwMode="auto">
            <a:xfrm>
              <a:off x="1051020" y="2650392"/>
              <a:ext cx="149642" cy="226766"/>
            </a:xfrm>
            <a:custGeom>
              <a:avLst/>
              <a:gdLst>
                <a:gd name="T0" fmla="*/ 2147483647 w 110"/>
                <a:gd name="T1" fmla="*/ 2147483647 h 166"/>
                <a:gd name="T2" fmla="*/ 2147483647 w 110"/>
                <a:gd name="T3" fmla="*/ 2147483647 h 166"/>
                <a:gd name="T4" fmla="*/ 2147483647 w 110"/>
                <a:gd name="T5" fmla="*/ 2147483647 h 166"/>
                <a:gd name="T6" fmla="*/ 2147483647 w 110"/>
                <a:gd name="T7" fmla="*/ 2147483647 h 166"/>
                <a:gd name="T8" fmla="*/ 2147483647 w 110"/>
                <a:gd name="T9" fmla="*/ 2147483647 h 166"/>
                <a:gd name="T10" fmla="*/ 2147483647 w 110"/>
                <a:gd name="T11" fmla="*/ 2147483647 h 166"/>
                <a:gd name="T12" fmla="*/ 2147483647 w 110"/>
                <a:gd name="T13" fmla="*/ 2147483647 h 166"/>
                <a:gd name="T14" fmla="*/ 2147483647 w 110"/>
                <a:gd name="T15" fmla="*/ 2147483647 h 166"/>
                <a:gd name="T16" fmla="*/ 2147483647 w 110"/>
                <a:gd name="T17" fmla="*/ 2147483647 h 166"/>
                <a:gd name="T18" fmla="*/ 2147483647 w 110"/>
                <a:gd name="T19" fmla="*/ 2147483647 h 166"/>
                <a:gd name="T20" fmla="*/ 0 w 110"/>
                <a:gd name="T21" fmla="*/ 2147483647 h 166"/>
                <a:gd name="T22" fmla="*/ 2147483647 w 110"/>
                <a:gd name="T23" fmla="*/ 0 h 166"/>
                <a:gd name="T24" fmla="*/ 2147483647 w 110"/>
                <a:gd name="T25" fmla="*/ 2147483647 h 166"/>
                <a:gd name="T26" fmla="*/ 2147483647 w 110"/>
                <a:gd name="T27" fmla="*/ 2147483647 h 166"/>
                <a:gd name="T28" fmla="*/ 2147483647 w 110"/>
                <a:gd name="T29" fmla="*/ 2147483647 h 166"/>
                <a:gd name="T30" fmla="*/ 2147483647 w 110"/>
                <a:gd name="T31" fmla="*/ 2147483647 h 166"/>
                <a:gd name="T32" fmla="*/ 2147483647 w 110"/>
                <a:gd name="T33" fmla="*/ 2147483647 h 166"/>
                <a:gd name="T34" fmla="*/ 2147483647 w 110"/>
                <a:gd name="T35" fmla="*/ 2147483647 h 166"/>
                <a:gd name="T36" fmla="*/ 2147483647 w 110"/>
                <a:gd name="T37" fmla="*/ 2147483647 h 166"/>
                <a:gd name="T38" fmla="*/ 2147483647 w 110"/>
                <a:gd name="T39" fmla="*/ 2147483647 h 166"/>
                <a:gd name="T40" fmla="*/ 2147483647 w 110"/>
                <a:gd name="T41" fmla="*/ 2147483647 h 1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sp>
          <p:nvSpPr>
            <p:cNvPr id="14" name="Freeform 12"/>
            <p:cNvSpPr>
              <a:spLocks noEditPoints="1"/>
            </p:cNvSpPr>
            <p:nvPr/>
          </p:nvSpPr>
          <p:spPr bwMode="auto">
            <a:xfrm>
              <a:off x="1348002" y="2593413"/>
              <a:ext cx="112232" cy="52950"/>
            </a:xfrm>
            <a:custGeom>
              <a:avLst/>
              <a:gdLst>
                <a:gd name="T0" fmla="*/ 2147483647 w 195"/>
                <a:gd name="T1" fmla="*/ 2147483647 h 92"/>
                <a:gd name="T2" fmla="*/ 2147483647 w 195"/>
                <a:gd name="T3" fmla="*/ 2147483647 h 92"/>
                <a:gd name="T4" fmla="*/ 2147483647 w 195"/>
                <a:gd name="T5" fmla="*/ 2147483647 h 92"/>
                <a:gd name="T6" fmla="*/ 2147483647 w 195"/>
                <a:gd name="T7" fmla="*/ 2147483647 h 92"/>
                <a:gd name="T8" fmla="*/ 2147483647 w 195"/>
                <a:gd name="T9" fmla="*/ 2147483647 h 92"/>
                <a:gd name="T10" fmla="*/ 2147483647 w 195"/>
                <a:gd name="T11" fmla="*/ 2147483647 h 92"/>
                <a:gd name="T12" fmla="*/ 2147483647 w 195"/>
                <a:gd name="T13" fmla="*/ 2147483647 h 92"/>
                <a:gd name="T14" fmla="*/ 2147483647 w 195"/>
                <a:gd name="T15" fmla="*/ 2147483647 h 92"/>
                <a:gd name="T16" fmla="*/ 2147483647 w 195"/>
                <a:gd name="T17" fmla="*/ 2147483647 h 92"/>
                <a:gd name="T18" fmla="*/ 2147483647 w 195"/>
                <a:gd name="T19" fmla="*/ 2147483647 h 92"/>
                <a:gd name="T20" fmla="*/ 2147483647 w 195"/>
                <a:gd name="T21" fmla="*/ 0 h 92"/>
                <a:gd name="T22" fmla="*/ 2147483647 w 195"/>
                <a:gd name="T23" fmla="*/ 0 h 92"/>
                <a:gd name="T24" fmla="*/ 2147483647 w 195"/>
                <a:gd name="T25" fmla="*/ 2147483647 h 92"/>
                <a:gd name="T26" fmla="*/ 2147483647 w 195"/>
                <a:gd name="T27" fmla="*/ 0 h 92"/>
                <a:gd name="T28" fmla="*/ 2147483647 w 195"/>
                <a:gd name="T29" fmla="*/ 0 h 92"/>
                <a:gd name="T30" fmla="*/ 2147483647 w 195"/>
                <a:gd name="T31" fmla="*/ 2147483647 h 92"/>
                <a:gd name="T32" fmla="*/ 2147483647 w 195"/>
                <a:gd name="T33" fmla="*/ 2147483647 h 92"/>
                <a:gd name="T34" fmla="*/ 2147483647 w 195"/>
                <a:gd name="T35" fmla="*/ 2147483647 h 92"/>
                <a:gd name="T36" fmla="*/ 2147483647 w 195"/>
                <a:gd name="T37" fmla="*/ 2147483647 h 92"/>
                <a:gd name="T38" fmla="*/ 2147483647 w 195"/>
                <a:gd name="T39" fmla="*/ 2147483647 h 92"/>
                <a:gd name="T40" fmla="*/ 2147483647 w 195"/>
                <a:gd name="T41" fmla="*/ 2147483647 h 92"/>
                <a:gd name="T42" fmla="*/ 0 w 195"/>
                <a:gd name="T43" fmla="*/ 2147483647 h 92"/>
                <a:gd name="T44" fmla="*/ 0 w 195"/>
                <a:gd name="T45" fmla="*/ 0 h 92"/>
                <a:gd name="T46" fmla="*/ 2147483647 w 195"/>
                <a:gd name="T47" fmla="*/ 0 h 92"/>
                <a:gd name="T48" fmla="*/ 2147483647 w 195"/>
                <a:gd name="T49" fmla="*/ 2147483647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5" h="92">
                  <a:moveTo>
                    <a:pt x="195" y="92"/>
                  </a:moveTo>
                  <a:lnTo>
                    <a:pt x="178" y="92"/>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
        <p:nvSpPr>
          <p:cNvPr id="5" name="Text Placeholder 4"/>
          <p:cNvSpPr>
            <a:spLocks noGrp="1"/>
          </p:cNvSpPr>
          <p:nvPr>
            <p:ph type="body" sz="quarter" idx="11"/>
          </p:nvPr>
        </p:nvSpPr>
        <p:spPr>
          <a:xfrm>
            <a:off x="339727" y="339726"/>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en-US" dirty="0" smtClean="0"/>
              <a:t>Click to edit Master text styles</a:t>
            </a:r>
          </a:p>
          <a:p>
            <a:pPr lvl="1"/>
            <a:r>
              <a:rPr lang="en-US" dirty="0" smtClean="0"/>
              <a:t>Second level</a:t>
            </a:r>
          </a:p>
        </p:txBody>
      </p:sp>
      <p:sp>
        <p:nvSpPr>
          <p:cNvPr id="3" name="Text Placeholder 2"/>
          <p:cNvSpPr>
            <a:spLocks noGrp="1"/>
          </p:cNvSpPr>
          <p:nvPr>
            <p:ph type="body" sz="quarter" idx="12"/>
          </p:nvPr>
        </p:nvSpPr>
        <p:spPr>
          <a:xfrm>
            <a:off x="6508752" y="339726"/>
            <a:ext cx="2301875" cy="3460750"/>
          </a:xfrm>
        </p:spPr>
        <p:txBody>
          <a:bodyPr tIns="109728"/>
          <a:lstStyle>
            <a:lvl1pPr>
              <a:spcAft>
                <a:spcPts val="2400"/>
              </a:spcAft>
              <a:defRPr>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367327430"/>
      </p:ext>
    </p:extLst>
  </p:cSld>
  <p:clrMapOvr>
    <a:masterClrMapping/>
  </p:clrMapOvr>
  <p:transition spd="med">
    <p:fade/>
  </p:transition>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339726"/>
            <a:ext cx="8470899" cy="4130675"/>
          </a:xfrm>
        </p:spPr>
        <p:txBody>
          <a:bodyPr/>
          <a:lstStyle>
            <a:lvl1pPr>
              <a:lnSpc>
                <a:spcPct val="85000"/>
              </a:lnSpc>
              <a:spcAft>
                <a:spcPts val="0"/>
              </a:spcAft>
              <a:defRPr sz="3000">
                <a:solidFill>
                  <a:srgbClr val="FF6600"/>
                </a:solidFill>
                <a:latin typeface="Helvetica 75 Bold" panose="020B0804020202020204" pitchFamily="34" charset="0"/>
              </a:defRPr>
            </a:lvl1pPr>
            <a:lvl2pPr marL="401638" indent="-401638">
              <a:lnSpc>
                <a:spcPct val="85000"/>
              </a:lnSpc>
              <a:spcAft>
                <a:spcPts val="0"/>
              </a:spcAft>
              <a:buFont typeface="+mj-lt"/>
              <a:buAutoNum type="arabicPeriod"/>
              <a:defRPr sz="3000">
                <a:latin typeface="Helvetica 55 Roman" panose="020B0604020202020204" pitchFamily="34" charset="0"/>
              </a:defRPr>
            </a:lvl2pPr>
            <a:lvl3pPr marL="0" indent="0">
              <a:lnSpc>
                <a:spcPct val="85000"/>
              </a:lnSpc>
              <a:spcAft>
                <a:spcPts val="800"/>
              </a:spcAft>
              <a:buFont typeface="+mj-lt"/>
              <a:buNone/>
              <a:defRPr sz="3000"/>
            </a:lvl3pPr>
            <a:lvl4pPr marL="0" indent="0">
              <a:lnSpc>
                <a:spcPct val="85000"/>
              </a:lnSpc>
              <a:spcAft>
                <a:spcPts val="800"/>
              </a:spcAft>
              <a:buFont typeface="+mj-lt"/>
              <a:buNone/>
              <a:defRPr sz="3000"/>
            </a:lvl4pPr>
            <a:lvl5pPr marL="0" indent="0">
              <a:lnSpc>
                <a:spcPct val="85000"/>
              </a:lnSpc>
              <a:spcAft>
                <a:spcPts val="800"/>
              </a:spcAft>
              <a:buFont typeface="+mj-lt"/>
              <a:buNone/>
              <a:defRPr sz="3000"/>
            </a:lvl5pPr>
          </a:lstStyle>
          <a:p>
            <a:pPr lvl="0"/>
            <a:r>
              <a:rPr lang="en-US" dirty="0" smtClean="0"/>
              <a:t>Click to edit Master text styles</a:t>
            </a:r>
          </a:p>
          <a:p>
            <a:pPr lvl="1"/>
            <a:r>
              <a:rPr lang="en-US" dirty="0" smtClean="0"/>
              <a:t>Second level</a:t>
            </a:r>
          </a:p>
          <a:p>
            <a:pPr lvl="1"/>
            <a:r>
              <a:rPr lang="en-US" dirty="0" smtClean="0"/>
              <a:t>Third level</a:t>
            </a:r>
          </a:p>
          <a:p>
            <a:pPr lvl="1"/>
            <a:r>
              <a:rPr lang="en-US" dirty="0" smtClean="0"/>
              <a:t>Fourth level</a:t>
            </a:r>
          </a:p>
          <a:p>
            <a:pPr lvl="1"/>
            <a:r>
              <a:rPr lang="en-US" dirty="0" smtClean="0"/>
              <a:t>Fifth level</a:t>
            </a:r>
            <a:endParaRPr lang="en-US" dirty="0"/>
          </a:p>
        </p:txBody>
      </p:sp>
    </p:spTree>
    <p:extLst>
      <p:ext uri="{BB962C8B-B14F-4D97-AF65-F5344CB8AC3E}">
        <p14:creationId xmlns:p14="http://schemas.microsoft.com/office/powerpoint/2010/main" val="2497592955"/>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339726"/>
            <a:ext cx="8470899" cy="4130675"/>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169226549"/>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9725" y="339726"/>
            <a:ext cx="8470900" cy="623888"/>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9728" y="1304925"/>
            <a:ext cx="8470899" cy="3165475"/>
          </a:xfrm>
        </p:spPr>
        <p:txBody>
          <a:bodyPr/>
          <a:lstStyle>
            <a:lvl1pPr>
              <a:lnSpc>
                <a:spcPct val="90000"/>
              </a:lnSpc>
              <a:spcAft>
                <a:spcPts val="800"/>
              </a:spcAft>
              <a:defRPr sz="1400">
                <a:solidFill>
                  <a:srgbClr val="FF6600"/>
                </a:solidFill>
                <a:latin typeface="Helvetica 55 Roman" panose="020B0604020202020204" pitchFamily="34" charset="0"/>
              </a:defRPr>
            </a:lvl1pPr>
            <a:lvl2pPr>
              <a:lnSpc>
                <a:spcPct val="90000"/>
              </a:lnSpc>
              <a:spcAft>
                <a:spcPts val="800"/>
              </a:spcAft>
              <a:defRPr sz="1400">
                <a:latin typeface="Helvetica 55 Roman" panose="020B0604020202020204" pitchFamily="34" charset="0"/>
              </a:defRPr>
            </a:lvl2pPr>
            <a:lvl3pPr>
              <a:lnSpc>
                <a:spcPct val="90000"/>
              </a:lnSpc>
              <a:spcAft>
                <a:spcPts val="800"/>
              </a:spcAft>
              <a:defRPr sz="1400">
                <a:latin typeface="Helvetica 55 Roman" panose="020B0604020202020204" pitchFamily="34" charset="0"/>
              </a:defRPr>
            </a:lvl3pPr>
            <a:lvl4pPr>
              <a:lnSpc>
                <a:spcPct val="90000"/>
              </a:lnSpc>
              <a:spcAft>
                <a:spcPts val="800"/>
              </a:spcAft>
              <a:defRPr sz="1400">
                <a:latin typeface="Helvetica 55 Roman" panose="020B0604020202020204" pitchFamily="34" charset="0"/>
              </a:defRPr>
            </a:lvl4pPr>
            <a:lvl5pPr>
              <a:lnSpc>
                <a:spcPct val="90000"/>
              </a:lnSpc>
              <a:spcAft>
                <a:spcPts val="800"/>
              </a:spcAft>
              <a:defRPr sz="1400">
                <a:latin typeface="Helvetica 55 Roman"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60200872"/>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39725" y="339725"/>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9726" y="1304925"/>
            <a:ext cx="4065589" cy="3165474"/>
          </a:xfrm>
        </p:spPr>
        <p:txBody>
          <a:bodyPr/>
          <a:lstStyle>
            <a:lvl1pPr>
              <a:lnSpc>
                <a:spcPct val="90000"/>
              </a:lnSpc>
              <a:spcAft>
                <a:spcPts val="800"/>
              </a:spcAft>
              <a:defRPr>
                <a:solidFill>
                  <a:srgbClr val="FF6600"/>
                </a:solidFill>
                <a:latin typeface="Helvetica 55 Roman" panose="020B0604020202020204" pitchFamily="34" charset="0"/>
              </a:defRPr>
            </a:lvl1pPr>
            <a:lvl2pPr>
              <a:lnSpc>
                <a:spcPct val="90000"/>
              </a:lnSpc>
              <a:spcAft>
                <a:spcPts val="800"/>
              </a:spcAft>
              <a:defRPr>
                <a:latin typeface="Helvetica 55 Roman" panose="020B0604020202020204" pitchFamily="34" charset="0"/>
              </a:defRPr>
            </a:lvl2pPr>
            <a:lvl3pPr>
              <a:lnSpc>
                <a:spcPct val="90000"/>
              </a:lnSpc>
              <a:spcAft>
                <a:spcPts val="800"/>
              </a:spcAft>
              <a:defRPr>
                <a:latin typeface="Helvetica 55 Roman" panose="020B0604020202020204" pitchFamily="34" charset="0"/>
              </a:defRPr>
            </a:lvl3pPr>
            <a:lvl4pPr>
              <a:lnSpc>
                <a:spcPct val="90000"/>
              </a:lnSpc>
              <a:spcAft>
                <a:spcPts val="800"/>
              </a:spcAft>
              <a:defRPr>
                <a:latin typeface="Helvetica 55 Roman" panose="020B0604020202020204" pitchFamily="34" charset="0"/>
              </a:defRPr>
            </a:lvl4pPr>
            <a:lvl5pPr>
              <a:lnSpc>
                <a:spcPct val="90000"/>
              </a:lnSpc>
              <a:spcAft>
                <a:spcPts val="800"/>
              </a:spcAft>
              <a:defRPr>
                <a:latin typeface="Helvetica 55 Roman"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idx="10"/>
          </p:nvPr>
        </p:nvSpPr>
        <p:spPr>
          <a:xfrm>
            <a:off x="4738690" y="1304925"/>
            <a:ext cx="4065589" cy="3165474"/>
          </a:xfrm>
        </p:spPr>
        <p:txBody>
          <a:bodyPr/>
          <a:lstStyle>
            <a:lvl1pPr>
              <a:lnSpc>
                <a:spcPct val="90000"/>
              </a:lnSpc>
              <a:spcAft>
                <a:spcPts val="800"/>
              </a:spcAft>
              <a:defRPr>
                <a:solidFill>
                  <a:srgbClr val="FF6600"/>
                </a:solidFill>
                <a:latin typeface="Helvetica 55 Roman" panose="020B0604020202020204" pitchFamily="34" charset="0"/>
              </a:defRPr>
            </a:lvl1pPr>
            <a:lvl2pPr>
              <a:lnSpc>
                <a:spcPct val="90000"/>
              </a:lnSpc>
              <a:spcAft>
                <a:spcPts val="800"/>
              </a:spcAft>
              <a:defRPr>
                <a:latin typeface="Helvetica 55 Roman" panose="020B0604020202020204" pitchFamily="34" charset="0"/>
              </a:defRPr>
            </a:lvl2pPr>
            <a:lvl3pPr>
              <a:lnSpc>
                <a:spcPct val="90000"/>
              </a:lnSpc>
              <a:spcAft>
                <a:spcPts val="800"/>
              </a:spcAft>
              <a:defRPr>
                <a:latin typeface="Helvetica 55 Roman" panose="020B0604020202020204" pitchFamily="34" charset="0"/>
              </a:defRPr>
            </a:lvl3pPr>
            <a:lvl4pPr>
              <a:lnSpc>
                <a:spcPct val="90000"/>
              </a:lnSpc>
              <a:spcAft>
                <a:spcPts val="800"/>
              </a:spcAft>
              <a:defRPr>
                <a:latin typeface="Helvetica 55 Roman" panose="020B0604020202020204" pitchFamily="34" charset="0"/>
              </a:defRPr>
            </a:lvl4pPr>
            <a:lvl5pPr>
              <a:lnSpc>
                <a:spcPct val="90000"/>
              </a:lnSpc>
              <a:spcAft>
                <a:spcPts val="800"/>
              </a:spcAft>
              <a:defRPr>
                <a:latin typeface="Helvetica 55 Roman"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22690914"/>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1304926"/>
            <a:ext cx="8470899" cy="3165475"/>
          </a:xfrm>
        </p:spPr>
        <p:txBody>
          <a:bodyPr/>
          <a:lstStyle>
            <a:lvl1pPr>
              <a:lnSpc>
                <a:spcPct val="85000"/>
              </a:lnSpc>
              <a:spcAft>
                <a:spcPts val="2400"/>
              </a:spcAft>
              <a:defRPr sz="3000">
                <a:solidFill>
                  <a:schemeClr val="tx1"/>
                </a:solidFill>
                <a:latin typeface="Helvetica 55 Roman" panose="020B0604020202020204" pitchFamily="34" charset="0"/>
              </a:defRPr>
            </a:lvl1pPr>
            <a:lvl2pPr>
              <a:lnSpc>
                <a:spcPct val="90000"/>
              </a:lnSpc>
              <a:spcAft>
                <a:spcPts val="800"/>
              </a:spcAft>
              <a:defRPr sz="1400">
                <a:solidFill>
                  <a:schemeClr val="tx1"/>
                </a:solidFill>
                <a:latin typeface="Helvetica 55 Roman" panose="020B0604020202020204" pitchFamily="34" charset="0"/>
              </a:defRPr>
            </a:lvl2pPr>
            <a:lvl3pPr>
              <a:lnSpc>
                <a:spcPct val="90000"/>
              </a:lnSpc>
              <a:spcAft>
                <a:spcPts val="800"/>
              </a:spcAft>
              <a:defRPr sz="1400">
                <a:solidFill>
                  <a:schemeClr val="tx1"/>
                </a:solidFill>
                <a:latin typeface="Helvetica 55 Roman" panose="020B0604020202020204" pitchFamily="34" charset="0"/>
              </a:defRPr>
            </a:lvl3pPr>
            <a:lvl4pPr>
              <a:lnSpc>
                <a:spcPct val="90000"/>
              </a:lnSpc>
              <a:spcAft>
                <a:spcPts val="800"/>
              </a:spcAft>
              <a:defRPr sz="1400">
                <a:solidFill>
                  <a:schemeClr val="tx1"/>
                </a:solidFill>
                <a:latin typeface="Helvetica 55 Roman" panose="020B0604020202020204" pitchFamily="34" charset="0"/>
              </a:defRPr>
            </a:lvl4pPr>
            <a:lvl5pPr>
              <a:lnSpc>
                <a:spcPct val="90000"/>
              </a:lnSpc>
              <a:spcAft>
                <a:spcPts val="800"/>
              </a:spcAft>
              <a:defRPr sz="1400">
                <a:solidFill>
                  <a:schemeClr val="tx1"/>
                </a:solidFill>
                <a:latin typeface="Helvetica 55 Roman"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p:nvPr>
        </p:nvSpPr>
        <p:spPr>
          <a:xfrm>
            <a:off x="339725" y="339725"/>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5987003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339726"/>
            <a:ext cx="8470899" cy="4130675"/>
          </a:xfrm>
        </p:spPr>
        <p:txBody>
          <a:bodyPr/>
          <a:lstStyle>
            <a:lvl1pPr>
              <a:lnSpc>
                <a:spcPct val="85000"/>
              </a:lnSpc>
              <a:spcAft>
                <a:spcPts val="2400"/>
              </a:spcAft>
              <a:defRPr sz="300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55 Roman" panose="020B0604020202020204" pitchFamily="34" charset="0"/>
              </a:defRPr>
            </a:lvl2pPr>
            <a:lvl3pPr>
              <a:lnSpc>
                <a:spcPct val="90000"/>
              </a:lnSpc>
              <a:spcAft>
                <a:spcPts val="800"/>
              </a:spcAft>
              <a:defRPr sz="1400">
                <a:solidFill>
                  <a:schemeClr val="tx1"/>
                </a:solidFill>
                <a:latin typeface="Helvetica 55 Roman" panose="020B0604020202020204" pitchFamily="34" charset="0"/>
              </a:defRPr>
            </a:lvl3pPr>
            <a:lvl4pPr>
              <a:lnSpc>
                <a:spcPct val="90000"/>
              </a:lnSpc>
              <a:spcAft>
                <a:spcPts val="800"/>
              </a:spcAft>
              <a:defRPr sz="1400">
                <a:solidFill>
                  <a:schemeClr val="tx1"/>
                </a:solidFill>
                <a:latin typeface="Helvetica 55 Roman" panose="020B0604020202020204" pitchFamily="34" charset="0"/>
              </a:defRPr>
            </a:lvl4pPr>
            <a:lvl5pPr>
              <a:lnSpc>
                <a:spcPct val="90000"/>
              </a:lnSpc>
              <a:spcAft>
                <a:spcPts val="800"/>
              </a:spcAft>
              <a:defRPr sz="1400">
                <a:solidFill>
                  <a:schemeClr val="tx1"/>
                </a:solidFill>
                <a:latin typeface="Helvetica 55 Roman"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63720967"/>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spcAft>
                <a:spcPts val="0"/>
              </a:spcAft>
              <a:defRPr>
                <a:solidFill>
                  <a:srgbClr val="FF6600"/>
                </a:solidFill>
                <a:latin typeface="Helvetica 75 Bold" panose="020B08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9325082"/>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4899877"/>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6" name="Rectangle 15"/>
          <p:cNvSpPr/>
          <p:nvPr userDrawn="1"/>
        </p:nvSpPr>
        <p:spPr>
          <a:xfrm>
            <a:off x="167954" y="4469095"/>
            <a:ext cx="4237362" cy="483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1" tIns="45685" rIns="91371" bIns="45685" rtlCol="0" anchor="ctr"/>
          <a:lstStyle/>
          <a:p>
            <a:pPr algn="ctr" defTabSz="712253"/>
            <a:endParaRPr lang="en-GB" dirty="0">
              <a:solidFill>
                <a:srgbClr val="000000"/>
              </a:solidFill>
            </a:endParaRPr>
          </a:p>
        </p:txBody>
      </p:sp>
      <p:sp>
        <p:nvSpPr>
          <p:cNvPr id="5" name="Text Placeholder 4"/>
          <p:cNvSpPr>
            <a:spLocks noGrp="1"/>
          </p:cNvSpPr>
          <p:nvPr>
            <p:ph type="body" sz="quarter" idx="11"/>
          </p:nvPr>
        </p:nvSpPr>
        <p:spPr>
          <a:xfrm>
            <a:off x="339764" y="339726"/>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fr-FR" noProof="0" smtClean="0"/>
              <a:t>Modifiez les styles du texte du masque</a:t>
            </a:r>
          </a:p>
          <a:p>
            <a:pPr lvl="1"/>
            <a:r>
              <a:rPr lang="fr-FR" noProof="0" smtClean="0"/>
              <a:t>Deuxième niveau</a:t>
            </a:r>
          </a:p>
        </p:txBody>
      </p:sp>
      <p:sp>
        <p:nvSpPr>
          <p:cNvPr id="3" name="Text Placeholder 2"/>
          <p:cNvSpPr>
            <a:spLocks noGrp="1"/>
          </p:cNvSpPr>
          <p:nvPr>
            <p:ph type="body" sz="quarter" idx="12"/>
          </p:nvPr>
        </p:nvSpPr>
        <p:spPr>
          <a:xfrm>
            <a:off x="6508765" y="339726"/>
            <a:ext cx="2301875" cy="3460750"/>
          </a:xfrm>
        </p:spPr>
        <p:txBody>
          <a:bodyPr tIns="109645"/>
          <a:lstStyle>
            <a:lvl1pPr>
              <a:spcAft>
                <a:spcPts val="2400"/>
              </a:spcAft>
              <a:defRPr>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fr-FR" noProof="0" smtClean="0"/>
              <a:t>Modifiez les styles du texte du masque</a:t>
            </a:r>
          </a:p>
          <a:p>
            <a:pPr lvl="1"/>
            <a:r>
              <a:rPr lang="fr-FR" noProof="0" smtClean="0"/>
              <a:t>Deuxième niveau</a:t>
            </a:r>
          </a:p>
        </p:txBody>
      </p:sp>
      <p:grpSp>
        <p:nvGrpSpPr>
          <p:cNvPr id="6" name="Group 5"/>
          <p:cNvGrpSpPr/>
          <p:nvPr userDrawn="1"/>
        </p:nvGrpSpPr>
        <p:grpSpPr>
          <a:xfrm>
            <a:off x="339745" y="4130681"/>
            <a:ext cx="676803" cy="676803"/>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rgbClr val="FF6600"/>
                </a:solidFill>
                <a:latin typeface="Helvetica 75 Bold" panose="020B0804020202020204" pitchFamily="34" charset="0"/>
                <a:ea typeface="ＭＳ Ｐゴシック" pitchFamily="34" charset="-128"/>
                <a:cs typeface="Arial" pitchFamily="34" charset="0"/>
              </a:endParaRPr>
            </a:p>
          </p:txBody>
        </p:sp>
        <p:sp>
          <p:nvSpPr>
            <p:cNvPr id="8" name="Freeform 7"/>
            <p:cNvSpPr>
              <a:spLocks noEditPoints="1"/>
            </p:cNvSpPr>
            <p:nvPr/>
          </p:nvSpPr>
          <p:spPr bwMode="auto">
            <a:xfrm>
              <a:off x="702813" y="2650392"/>
              <a:ext cx="142160" cy="166334"/>
            </a:xfrm>
            <a:custGeom>
              <a:avLst/>
              <a:gdLst>
                <a:gd name="T0" fmla="*/ 31 w 104"/>
                <a:gd name="T1" fmla="*/ 85 h 122"/>
                <a:gd name="T2" fmla="*/ 45 w 104"/>
                <a:gd name="T3" fmla="*/ 101 h 122"/>
                <a:gd name="T4" fmla="*/ 73 w 104"/>
                <a:gd name="T5" fmla="*/ 88 h 122"/>
                <a:gd name="T6" fmla="*/ 73 w 104"/>
                <a:gd name="T7" fmla="*/ 60 h 122"/>
                <a:gd name="T8" fmla="*/ 31 w 104"/>
                <a:gd name="T9" fmla="*/ 85 h 122"/>
                <a:gd name="T10" fmla="*/ 74 w 104"/>
                <a:gd name="T11" fmla="*/ 110 h 122"/>
                <a:gd name="T12" fmla="*/ 35 w 104"/>
                <a:gd name="T13" fmla="*/ 122 h 122"/>
                <a:gd name="T14" fmla="*/ 0 w 104"/>
                <a:gd name="T15" fmla="*/ 88 h 122"/>
                <a:gd name="T16" fmla="*/ 74 w 104"/>
                <a:gd name="T17" fmla="*/ 42 h 122"/>
                <a:gd name="T18" fmla="*/ 74 w 104"/>
                <a:gd name="T19" fmla="*/ 35 h 122"/>
                <a:gd name="T20" fmla="*/ 56 w 104"/>
                <a:gd name="T21" fmla="*/ 22 h 122"/>
                <a:gd name="T22" fmla="*/ 27 w 104"/>
                <a:gd name="T23" fmla="*/ 35 h 122"/>
                <a:gd name="T24" fmla="*/ 6 w 104"/>
                <a:gd name="T25" fmla="*/ 23 h 122"/>
                <a:gd name="T26" fmla="*/ 56 w 104"/>
                <a:gd name="T27" fmla="*/ 0 h 122"/>
                <a:gd name="T28" fmla="*/ 104 w 104"/>
                <a:gd name="T29" fmla="*/ 35 h 122"/>
                <a:gd name="T30" fmla="*/ 104 w 104"/>
                <a:gd name="T31" fmla="*/ 120 h 122"/>
                <a:gd name="T32" fmla="*/ 77 w 104"/>
                <a:gd name="T33" fmla="*/ 120 h 122"/>
                <a:gd name="T34" fmla="*/ 74 w 104"/>
                <a:gd name="T35"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9" name="Freeform 7"/>
            <p:cNvSpPr>
              <a:spLocks/>
            </p:cNvSpPr>
            <p:nvPr/>
          </p:nvSpPr>
          <p:spPr bwMode="auto">
            <a:xfrm>
              <a:off x="878931" y="2650392"/>
              <a:ext cx="143311" cy="164031"/>
            </a:xfrm>
            <a:custGeom>
              <a:avLst/>
              <a:gdLst>
                <a:gd name="T0" fmla="*/ 0 w 105"/>
                <a:gd name="T1" fmla="*/ 6 h 120"/>
                <a:gd name="T2" fmla="*/ 25 w 105"/>
                <a:gd name="T3" fmla="*/ 2 h 120"/>
                <a:gd name="T4" fmla="*/ 28 w 105"/>
                <a:gd name="T5" fmla="*/ 16 h 120"/>
                <a:gd name="T6" fmla="*/ 68 w 105"/>
                <a:gd name="T7" fmla="*/ 0 h 120"/>
                <a:gd name="T8" fmla="*/ 105 w 105"/>
                <a:gd name="T9" fmla="*/ 38 h 120"/>
                <a:gd name="T10" fmla="*/ 105 w 105"/>
                <a:gd name="T11" fmla="*/ 120 h 120"/>
                <a:gd name="T12" fmla="*/ 74 w 105"/>
                <a:gd name="T13" fmla="*/ 120 h 120"/>
                <a:gd name="T14" fmla="*/ 74 w 105"/>
                <a:gd name="T15" fmla="*/ 44 h 120"/>
                <a:gd name="T16" fmla="*/ 59 w 105"/>
                <a:gd name="T17" fmla="*/ 23 h 120"/>
                <a:gd name="T18" fmla="*/ 30 w 105"/>
                <a:gd name="T19" fmla="*/ 36 h 120"/>
                <a:gd name="T20" fmla="*/ 30 w 105"/>
                <a:gd name="T21" fmla="*/ 120 h 120"/>
                <a:gd name="T22" fmla="*/ 0 w 105"/>
                <a:gd name="T23" fmla="*/ 120 h 120"/>
                <a:gd name="T24" fmla="*/ 0 w 105"/>
                <a:gd name="T25"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0" name="Freeform 8"/>
            <p:cNvSpPr>
              <a:spLocks noEditPoints="1"/>
            </p:cNvSpPr>
            <p:nvPr/>
          </p:nvSpPr>
          <p:spPr bwMode="auto">
            <a:xfrm>
              <a:off x="1225411" y="2650392"/>
              <a:ext cx="149067" cy="166334"/>
            </a:xfrm>
            <a:custGeom>
              <a:avLst/>
              <a:gdLst>
                <a:gd name="T0" fmla="*/ 79 w 109"/>
                <a:gd name="T1" fmla="*/ 46 h 122"/>
                <a:gd name="T2" fmla="*/ 55 w 109"/>
                <a:gd name="T3" fmla="*/ 21 h 122"/>
                <a:gd name="T4" fmla="*/ 31 w 109"/>
                <a:gd name="T5" fmla="*/ 46 h 122"/>
                <a:gd name="T6" fmla="*/ 79 w 109"/>
                <a:gd name="T7" fmla="*/ 46 h 122"/>
                <a:gd name="T8" fmla="*/ 56 w 109"/>
                <a:gd name="T9" fmla="*/ 122 h 122"/>
                <a:gd name="T10" fmla="*/ 0 w 109"/>
                <a:gd name="T11" fmla="*/ 62 h 122"/>
                <a:gd name="T12" fmla="*/ 55 w 109"/>
                <a:gd name="T13" fmla="*/ 0 h 122"/>
                <a:gd name="T14" fmla="*/ 109 w 109"/>
                <a:gd name="T15" fmla="*/ 60 h 122"/>
                <a:gd name="T16" fmla="*/ 109 w 109"/>
                <a:gd name="T17" fmla="*/ 66 h 122"/>
                <a:gd name="T18" fmla="*/ 31 w 109"/>
                <a:gd name="T19" fmla="*/ 66 h 122"/>
                <a:gd name="T20" fmla="*/ 58 w 109"/>
                <a:gd name="T21" fmla="*/ 100 h 122"/>
                <a:gd name="T22" fmla="*/ 85 w 109"/>
                <a:gd name="T23" fmla="*/ 84 h 122"/>
                <a:gd name="T24" fmla="*/ 108 w 109"/>
                <a:gd name="T25" fmla="*/ 97 h 122"/>
                <a:gd name="T26" fmla="*/ 56 w 109"/>
                <a:gd name="T2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1" name="Freeform 9"/>
            <p:cNvSpPr>
              <a:spLocks noEditPoints="1"/>
            </p:cNvSpPr>
            <p:nvPr/>
          </p:nvSpPr>
          <p:spPr bwMode="auto">
            <a:xfrm>
              <a:off x="415039" y="2650392"/>
              <a:ext cx="158276" cy="169211"/>
            </a:xfrm>
            <a:custGeom>
              <a:avLst/>
              <a:gdLst>
                <a:gd name="T0" fmla="*/ 58 w 116"/>
                <a:gd name="T1" fmla="*/ 26 h 124"/>
                <a:gd name="T2" fmla="*/ 31 w 116"/>
                <a:gd name="T3" fmla="*/ 62 h 124"/>
                <a:gd name="T4" fmla="*/ 58 w 116"/>
                <a:gd name="T5" fmla="*/ 98 h 124"/>
                <a:gd name="T6" fmla="*/ 85 w 116"/>
                <a:gd name="T7" fmla="*/ 62 h 124"/>
                <a:gd name="T8" fmla="*/ 58 w 116"/>
                <a:gd name="T9" fmla="*/ 26 h 124"/>
                <a:gd name="T10" fmla="*/ 58 w 116"/>
                <a:gd name="T11" fmla="*/ 124 h 124"/>
                <a:gd name="T12" fmla="*/ 0 w 116"/>
                <a:gd name="T13" fmla="*/ 62 h 124"/>
                <a:gd name="T14" fmla="*/ 58 w 116"/>
                <a:gd name="T15" fmla="*/ 0 h 124"/>
                <a:gd name="T16" fmla="*/ 116 w 116"/>
                <a:gd name="T17" fmla="*/ 62 h 124"/>
                <a:gd name="T18" fmla="*/ 58 w 116"/>
                <a:gd name="T1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2" name="Freeform 10"/>
            <p:cNvSpPr>
              <a:spLocks/>
            </p:cNvSpPr>
            <p:nvPr/>
          </p:nvSpPr>
          <p:spPr bwMode="auto">
            <a:xfrm>
              <a:off x="602092" y="2650392"/>
              <a:ext cx="89785" cy="164031"/>
            </a:xfrm>
            <a:custGeom>
              <a:avLst/>
              <a:gdLst>
                <a:gd name="T0" fmla="*/ 0 w 66"/>
                <a:gd name="T1" fmla="*/ 3 h 120"/>
                <a:gd name="T2" fmla="*/ 30 w 66"/>
                <a:gd name="T3" fmla="*/ 3 h 120"/>
                <a:gd name="T4" fmla="*/ 30 w 66"/>
                <a:gd name="T5" fmla="*/ 17 h 120"/>
                <a:gd name="T6" fmla="*/ 62 w 66"/>
                <a:gd name="T7" fmla="*/ 0 h 120"/>
                <a:gd name="T8" fmla="*/ 66 w 66"/>
                <a:gd name="T9" fmla="*/ 1 h 120"/>
                <a:gd name="T10" fmla="*/ 66 w 66"/>
                <a:gd name="T11" fmla="*/ 30 h 120"/>
                <a:gd name="T12" fmla="*/ 64 w 66"/>
                <a:gd name="T13" fmla="*/ 30 h 120"/>
                <a:gd name="T14" fmla="*/ 32 w 66"/>
                <a:gd name="T15" fmla="*/ 42 h 120"/>
                <a:gd name="T16" fmla="*/ 32 w 66"/>
                <a:gd name="T17" fmla="*/ 120 h 120"/>
                <a:gd name="T18" fmla="*/ 0 w 66"/>
                <a:gd name="T19" fmla="*/ 120 h 120"/>
                <a:gd name="T20" fmla="*/ 0 w 66"/>
                <a:gd name="T21" fmla="*/ 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3" name="Freeform 11"/>
            <p:cNvSpPr>
              <a:spLocks noEditPoints="1"/>
            </p:cNvSpPr>
            <p:nvPr/>
          </p:nvSpPr>
          <p:spPr bwMode="auto">
            <a:xfrm>
              <a:off x="1051020" y="2650392"/>
              <a:ext cx="149642" cy="226766"/>
            </a:xfrm>
            <a:custGeom>
              <a:avLst/>
              <a:gdLst>
                <a:gd name="T0" fmla="*/ 110 w 110"/>
                <a:gd name="T1" fmla="*/ 2 h 166"/>
                <a:gd name="T2" fmla="*/ 110 w 110"/>
                <a:gd name="T3" fmla="*/ 114 h 166"/>
                <a:gd name="T4" fmla="*/ 52 w 110"/>
                <a:gd name="T5" fmla="*/ 166 h 166"/>
                <a:gd name="T6" fmla="*/ 3 w 110"/>
                <a:gd name="T7" fmla="*/ 137 h 166"/>
                <a:gd name="T8" fmla="*/ 34 w 110"/>
                <a:gd name="T9" fmla="*/ 132 h 166"/>
                <a:gd name="T10" fmla="*/ 56 w 110"/>
                <a:gd name="T11" fmla="*/ 143 h 166"/>
                <a:gd name="T12" fmla="*/ 80 w 110"/>
                <a:gd name="T13" fmla="*/ 117 h 166"/>
                <a:gd name="T14" fmla="*/ 80 w 110"/>
                <a:gd name="T15" fmla="*/ 104 h 166"/>
                <a:gd name="T16" fmla="*/ 79 w 110"/>
                <a:gd name="T17" fmla="*/ 103 h 166"/>
                <a:gd name="T18" fmla="*/ 49 w 110"/>
                <a:gd name="T19" fmla="*/ 120 h 166"/>
                <a:gd name="T20" fmla="*/ 0 w 110"/>
                <a:gd name="T21" fmla="*/ 62 h 166"/>
                <a:gd name="T22" fmla="*/ 47 w 110"/>
                <a:gd name="T23" fmla="*/ 0 h 166"/>
                <a:gd name="T24" fmla="*/ 81 w 110"/>
                <a:gd name="T25" fmla="*/ 17 h 166"/>
                <a:gd name="T26" fmla="*/ 81 w 110"/>
                <a:gd name="T27" fmla="*/ 16 h 166"/>
                <a:gd name="T28" fmla="*/ 84 w 110"/>
                <a:gd name="T29" fmla="*/ 2 h 166"/>
                <a:gd name="T30" fmla="*/ 110 w 110"/>
                <a:gd name="T31" fmla="*/ 2 h 166"/>
                <a:gd name="T32" fmla="*/ 55 w 110"/>
                <a:gd name="T33" fmla="*/ 95 h 166"/>
                <a:gd name="T34" fmla="*/ 80 w 110"/>
                <a:gd name="T35" fmla="*/ 55 h 166"/>
                <a:gd name="T36" fmla="*/ 54 w 110"/>
                <a:gd name="T37" fmla="*/ 22 h 166"/>
                <a:gd name="T38" fmla="*/ 31 w 110"/>
                <a:gd name="T39" fmla="*/ 57 h 166"/>
                <a:gd name="T40" fmla="*/ 55 w 110"/>
                <a:gd name="T41" fmla="*/ 9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4" name="Freeform 12"/>
            <p:cNvSpPr>
              <a:spLocks noEditPoints="1"/>
            </p:cNvSpPr>
            <p:nvPr/>
          </p:nvSpPr>
          <p:spPr bwMode="auto">
            <a:xfrm>
              <a:off x="1348002" y="2593413"/>
              <a:ext cx="112232" cy="52950"/>
            </a:xfrm>
            <a:custGeom>
              <a:avLst/>
              <a:gdLst>
                <a:gd name="T0" fmla="*/ 195 w 195"/>
                <a:gd name="T1" fmla="*/ 92 h 92"/>
                <a:gd name="T2" fmla="*/ 178 w 195"/>
                <a:gd name="T3" fmla="*/ 92 h 92"/>
                <a:gd name="T4" fmla="*/ 178 w 195"/>
                <a:gd name="T5" fmla="*/ 16 h 92"/>
                <a:gd name="T6" fmla="*/ 178 w 195"/>
                <a:gd name="T7" fmla="*/ 16 h 92"/>
                <a:gd name="T8" fmla="*/ 147 w 195"/>
                <a:gd name="T9" fmla="*/ 92 h 92"/>
                <a:gd name="T10" fmla="*/ 138 w 195"/>
                <a:gd name="T11" fmla="*/ 92 h 92"/>
                <a:gd name="T12" fmla="*/ 110 w 195"/>
                <a:gd name="T13" fmla="*/ 16 h 92"/>
                <a:gd name="T14" fmla="*/ 107 w 195"/>
                <a:gd name="T15" fmla="*/ 16 h 92"/>
                <a:gd name="T16" fmla="*/ 107 w 195"/>
                <a:gd name="T17" fmla="*/ 92 h 92"/>
                <a:gd name="T18" fmla="*/ 93 w 195"/>
                <a:gd name="T19" fmla="*/ 92 h 92"/>
                <a:gd name="T20" fmla="*/ 93 w 195"/>
                <a:gd name="T21" fmla="*/ 0 h 92"/>
                <a:gd name="T22" fmla="*/ 117 w 195"/>
                <a:gd name="T23" fmla="*/ 0 h 92"/>
                <a:gd name="T24" fmla="*/ 145 w 195"/>
                <a:gd name="T25" fmla="*/ 71 h 92"/>
                <a:gd name="T26" fmla="*/ 171 w 195"/>
                <a:gd name="T27" fmla="*/ 0 h 92"/>
                <a:gd name="T28" fmla="*/ 195 w 195"/>
                <a:gd name="T29" fmla="*/ 0 h 92"/>
                <a:gd name="T30" fmla="*/ 195 w 195"/>
                <a:gd name="T31" fmla="*/ 92 h 92"/>
                <a:gd name="T32" fmla="*/ 74 w 195"/>
                <a:gd name="T33" fmla="*/ 14 h 92"/>
                <a:gd name="T34" fmla="*/ 46 w 195"/>
                <a:gd name="T35" fmla="*/ 14 h 92"/>
                <a:gd name="T36" fmla="*/ 46 w 195"/>
                <a:gd name="T37" fmla="*/ 92 h 92"/>
                <a:gd name="T38" fmla="*/ 31 w 195"/>
                <a:gd name="T39" fmla="*/ 92 h 92"/>
                <a:gd name="T40" fmla="*/ 31 w 195"/>
                <a:gd name="T41" fmla="*/ 14 h 92"/>
                <a:gd name="T42" fmla="*/ 0 w 195"/>
                <a:gd name="T43" fmla="*/ 14 h 92"/>
                <a:gd name="T44" fmla="*/ 0 w 195"/>
                <a:gd name="T45" fmla="*/ 0 h 92"/>
                <a:gd name="T46" fmla="*/ 74 w 195"/>
                <a:gd name="T47" fmla="*/ 0 h 92"/>
                <a:gd name="T48" fmla="*/ 74 w 195"/>
                <a:gd name="T4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 h="92">
                  <a:moveTo>
                    <a:pt x="195" y="92"/>
                  </a:moveTo>
                  <a:lnTo>
                    <a:pt x="178" y="92"/>
                  </a:lnTo>
                  <a:lnTo>
                    <a:pt x="178" y="16"/>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grpSp>
    </p:spTree>
    <p:extLst>
      <p:ext uri="{BB962C8B-B14F-4D97-AF65-F5344CB8AC3E}">
        <p14:creationId xmlns:p14="http://schemas.microsoft.com/office/powerpoint/2010/main" val="1121798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pole tekstowe 7"/>
          <p:cNvSpPr txBox="1">
            <a:spLocks noChangeArrowheads="1"/>
          </p:cNvSpPr>
          <p:nvPr userDrawn="1"/>
        </p:nvSpPr>
        <p:spPr bwMode="auto">
          <a:xfrm>
            <a:off x="609600" y="4495800"/>
            <a:ext cx="11430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l-PL" altLang="pl-PL"/>
          </a:p>
        </p:txBody>
      </p:sp>
      <p:sp>
        <p:nvSpPr>
          <p:cNvPr id="3" name="Content Placeholder 2"/>
          <p:cNvSpPr>
            <a:spLocks noGrp="1"/>
          </p:cNvSpPr>
          <p:nvPr>
            <p:ph idx="1"/>
          </p:nvPr>
        </p:nvSpPr>
        <p:spPr>
          <a:xfrm>
            <a:off x="339728" y="339726"/>
            <a:ext cx="8470899" cy="4130675"/>
          </a:xfrm>
        </p:spPr>
        <p:txBody>
          <a:bodyPr/>
          <a:lstStyle>
            <a:lvl1pPr>
              <a:lnSpc>
                <a:spcPct val="85000"/>
              </a:lnSpc>
              <a:spcAft>
                <a:spcPts val="0"/>
              </a:spcAft>
              <a:defRPr sz="3000">
                <a:solidFill>
                  <a:srgbClr val="FF6600"/>
                </a:solidFill>
                <a:latin typeface="Helvetica 75 Bold" panose="020B0804020202020204" pitchFamily="34" charset="0"/>
              </a:defRPr>
            </a:lvl1pPr>
            <a:lvl2pPr marL="401638" indent="-401638">
              <a:lnSpc>
                <a:spcPct val="85000"/>
              </a:lnSpc>
              <a:spcAft>
                <a:spcPts val="0"/>
              </a:spcAft>
              <a:buFont typeface="+mj-lt"/>
              <a:buAutoNum type="arabicPeriod"/>
              <a:defRPr sz="3000">
                <a:latin typeface="Helvetica 55 Roman" panose="020B0604020202020204" pitchFamily="34" charset="0"/>
              </a:defRPr>
            </a:lvl2pPr>
            <a:lvl3pPr marL="0" indent="0">
              <a:lnSpc>
                <a:spcPct val="85000"/>
              </a:lnSpc>
              <a:spcAft>
                <a:spcPts val="800"/>
              </a:spcAft>
              <a:buFont typeface="+mj-lt"/>
              <a:buNone/>
              <a:defRPr sz="3000">
                <a:latin typeface="Helvetica 55 Roman" panose="020B0604020202020204" pitchFamily="34" charset="0"/>
              </a:defRPr>
            </a:lvl3pPr>
            <a:lvl4pPr marL="0" indent="0">
              <a:lnSpc>
                <a:spcPct val="85000"/>
              </a:lnSpc>
              <a:spcAft>
                <a:spcPts val="800"/>
              </a:spcAft>
              <a:buFont typeface="+mj-lt"/>
              <a:buNone/>
              <a:defRPr sz="3000">
                <a:latin typeface="Helvetica 55 Roman" panose="020B0604020202020204" pitchFamily="34" charset="0"/>
              </a:defRPr>
            </a:lvl4pPr>
            <a:lvl5pPr marL="0" indent="0">
              <a:lnSpc>
                <a:spcPct val="85000"/>
              </a:lnSpc>
              <a:spcAft>
                <a:spcPts val="800"/>
              </a:spcAft>
              <a:buFont typeface="+mj-lt"/>
              <a:buNone/>
              <a:defRPr sz="3000">
                <a:latin typeface="Helvetica 55 Roman" panose="020B0604020202020204" pitchFamily="34"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996369729"/>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44" y="339745"/>
            <a:ext cx="8470899" cy="4130675"/>
          </a:xfrm>
        </p:spPr>
        <p:txBody>
          <a:bodyPr/>
          <a:lstStyle>
            <a:lvl1pPr>
              <a:lnSpc>
                <a:spcPct val="85000"/>
              </a:lnSpc>
              <a:spcAft>
                <a:spcPts val="0"/>
              </a:spcAft>
              <a:defRPr sz="3000">
                <a:solidFill>
                  <a:srgbClr val="FF6600"/>
                </a:solidFill>
                <a:latin typeface="Helvetica 75 Bold" panose="020B0804020202020204" pitchFamily="34" charset="0"/>
              </a:defRPr>
            </a:lvl1pPr>
            <a:lvl2pPr marL="401336" indent="-401336">
              <a:lnSpc>
                <a:spcPct val="85000"/>
              </a:lnSpc>
              <a:spcAft>
                <a:spcPts val="0"/>
              </a:spcAft>
              <a:buFont typeface="+mj-lt"/>
              <a:buAutoNum type="arabicPeriod"/>
              <a:defRPr sz="3000">
                <a:latin typeface="Helvetica 75 Bold" panose="020B0804020202020204" pitchFamily="34" charset="0"/>
              </a:defRPr>
            </a:lvl2pPr>
            <a:lvl3pPr marL="0" indent="0">
              <a:lnSpc>
                <a:spcPct val="85000"/>
              </a:lnSpc>
              <a:spcAft>
                <a:spcPts val="800"/>
              </a:spcAft>
              <a:buFont typeface="+mj-lt"/>
              <a:buNone/>
              <a:defRPr sz="3000"/>
            </a:lvl3pPr>
            <a:lvl4pPr marL="0" indent="0">
              <a:lnSpc>
                <a:spcPct val="85000"/>
              </a:lnSpc>
              <a:spcAft>
                <a:spcPts val="800"/>
              </a:spcAft>
              <a:buFont typeface="+mj-lt"/>
              <a:buNone/>
              <a:defRPr sz="3000"/>
            </a:lvl4pPr>
            <a:lvl5pPr marL="0" indent="0">
              <a:lnSpc>
                <a:spcPct val="85000"/>
              </a:lnSpc>
              <a:spcAft>
                <a:spcPts val="800"/>
              </a:spcAft>
              <a:buFont typeface="+mj-lt"/>
              <a:buNone/>
              <a:defRPr sz="3000"/>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Tree>
    <p:extLst>
      <p:ext uri="{BB962C8B-B14F-4D97-AF65-F5344CB8AC3E}">
        <p14:creationId xmlns:p14="http://schemas.microsoft.com/office/powerpoint/2010/main" val="1599818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44" y="339745"/>
            <a:ext cx="8470899" cy="4130675"/>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fr-FR" noProof="0" smtClean="0"/>
              <a:t>Modifiez les styles du texte du masque</a:t>
            </a:r>
          </a:p>
          <a:p>
            <a:pPr lvl="1"/>
            <a:r>
              <a:rPr lang="fr-FR" noProof="0" smtClean="0"/>
              <a:t>Deuxième niveau</a:t>
            </a:r>
          </a:p>
        </p:txBody>
      </p:sp>
    </p:spTree>
    <p:extLst>
      <p:ext uri="{BB962C8B-B14F-4D97-AF65-F5344CB8AC3E}">
        <p14:creationId xmlns:p14="http://schemas.microsoft.com/office/powerpoint/2010/main" val="2299966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339728" y="339727"/>
            <a:ext cx="8470900" cy="623888"/>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noProof="0" smtClean="0"/>
              <a:t>Modifiez le style du titre</a:t>
            </a:r>
            <a:endParaRPr lang="en-US" noProof="0" dirty="0"/>
          </a:p>
        </p:txBody>
      </p:sp>
      <p:sp>
        <p:nvSpPr>
          <p:cNvPr id="3" name="Content Placeholder 2"/>
          <p:cNvSpPr>
            <a:spLocks noGrp="1"/>
          </p:cNvSpPr>
          <p:nvPr>
            <p:ph idx="1"/>
          </p:nvPr>
        </p:nvSpPr>
        <p:spPr>
          <a:xfrm>
            <a:off x="339744" y="1304942"/>
            <a:ext cx="8470899" cy="3165475"/>
          </a:xfrm>
        </p:spPr>
        <p:txBody>
          <a:bodyPr/>
          <a:lstStyle>
            <a:lvl1pPr>
              <a:lnSpc>
                <a:spcPct val="90000"/>
              </a:lnSpc>
              <a:spcAft>
                <a:spcPts val="800"/>
              </a:spcAft>
              <a:defRPr sz="1400">
                <a:solidFill>
                  <a:srgbClr val="FF6600"/>
                </a:solidFill>
                <a:latin typeface="Helvetica 75 Bold" panose="020B0804020202020204" pitchFamily="34" charset="0"/>
              </a:defRPr>
            </a:lvl1pPr>
            <a:lvl2pPr>
              <a:lnSpc>
                <a:spcPct val="90000"/>
              </a:lnSpc>
              <a:spcAft>
                <a:spcPts val="800"/>
              </a:spcAft>
              <a:defRPr sz="1400">
                <a:latin typeface="Helvetica 75 Bold" panose="020B0804020202020204" pitchFamily="34" charset="0"/>
              </a:defRPr>
            </a:lvl2pPr>
            <a:lvl3pPr>
              <a:lnSpc>
                <a:spcPct val="90000"/>
              </a:lnSpc>
              <a:spcAft>
                <a:spcPts val="800"/>
              </a:spcAft>
              <a:defRPr sz="1400">
                <a:latin typeface="Helvetica 75 Bold" panose="020B0804020202020204" pitchFamily="34" charset="0"/>
              </a:defRPr>
            </a:lvl3pPr>
            <a:lvl4pPr>
              <a:lnSpc>
                <a:spcPct val="90000"/>
              </a:lnSpc>
              <a:spcAft>
                <a:spcPts val="800"/>
              </a:spcAft>
              <a:defRPr sz="1400">
                <a:latin typeface="Helvetica 75 Bold" panose="020B0804020202020204" pitchFamily="34" charset="0"/>
              </a:defRPr>
            </a:lvl4pPr>
            <a:lvl5pPr>
              <a:lnSpc>
                <a:spcPct val="90000"/>
              </a:lnSpc>
              <a:spcAft>
                <a:spcPts val="800"/>
              </a:spcAft>
              <a:defRPr sz="1400">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Tree>
    <p:extLst>
      <p:ext uri="{BB962C8B-B14F-4D97-AF65-F5344CB8AC3E}">
        <p14:creationId xmlns:p14="http://schemas.microsoft.com/office/powerpoint/2010/main" val="1540457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339728" y="33973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noProof="0" smtClean="0"/>
              <a:t>Modifiez le style du titre</a:t>
            </a:r>
            <a:endParaRPr lang="en-US" noProof="0" dirty="0"/>
          </a:p>
        </p:txBody>
      </p:sp>
      <p:sp>
        <p:nvSpPr>
          <p:cNvPr id="3" name="Content Placeholder 2"/>
          <p:cNvSpPr>
            <a:spLocks noGrp="1"/>
          </p:cNvSpPr>
          <p:nvPr>
            <p:ph idx="1"/>
          </p:nvPr>
        </p:nvSpPr>
        <p:spPr>
          <a:xfrm>
            <a:off x="339736" y="1304925"/>
            <a:ext cx="4065589" cy="3165474"/>
          </a:xfrm>
        </p:spPr>
        <p:txBody>
          <a:bodyPr/>
          <a:lstStyle>
            <a:lvl1pPr>
              <a:lnSpc>
                <a:spcPct val="90000"/>
              </a:lnSpc>
              <a:spcAft>
                <a:spcPts val="800"/>
              </a:spcAft>
              <a:defRPr>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
        <p:nvSpPr>
          <p:cNvPr id="4" name="Content Placeholder 2"/>
          <p:cNvSpPr>
            <a:spLocks noGrp="1"/>
          </p:cNvSpPr>
          <p:nvPr>
            <p:ph idx="10"/>
          </p:nvPr>
        </p:nvSpPr>
        <p:spPr>
          <a:xfrm>
            <a:off x="4738703" y="1304925"/>
            <a:ext cx="4065589" cy="3165474"/>
          </a:xfrm>
        </p:spPr>
        <p:txBody>
          <a:bodyPr/>
          <a:lstStyle>
            <a:lvl1pPr>
              <a:lnSpc>
                <a:spcPct val="90000"/>
              </a:lnSpc>
              <a:spcAft>
                <a:spcPts val="800"/>
              </a:spcAft>
              <a:defRPr>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Tree>
    <p:extLst>
      <p:ext uri="{BB962C8B-B14F-4D97-AF65-F5344CB8AC3E}">
        <p14:creationId xmlns:p14="http://schemas.microsoft.com/office/powerpoint/2010/main" val="616521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44" y="1304942"/>
            <a:ext cx="8470899" cy="3165475"/>
          </a:xfrm>
        </p:spPr>
        <p:txBody>
          <a:bodyPr/>
          <a:lstStyle>
            <a:lvl1pPr>
              <a:lnSpc>
                <a:spcPct val="85000"/>
              </a:lnSpc>
              <a:spcAft>
                <a:spcPts val="2400"/>
              </a:spcAft>
              <a:defRPr sz="300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
        <p:nvSpPr>
          <p:cNvPr id="5" name="Title 1"/>
          <p:cNvSpPr>
            <a:spLocks noGrp="1"/>
          </p:cNvSpPr>
          <p:nvPr>
            <p:ph type="title"/>
          </p:nvPr>
        </p:nvSpPr>
        <p:spPr>
          <a:xfrm>
            <a:off x="339728" y="33973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noProof="0" smtClean="0"/>
              <a:t>Modifiez le style du titre</a:t>
            </a:r>
            <a:endParaRPr lang="en-US" noProof="0" dirty="0"/>
          </a:p>
        </p:txBody>
      </p:sp>
    </p:spTree>
    <p:extLst>
      <p:ext uri="{BB962C8B-B14F-4D97-AF65-F5344CB8AC3E}">
        <p14:creationId xmlns:p14="http://schemas.microsoft.com/office/powerpoint/2010/main" val="38049860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44" y="339745"/>
            <a:ext cx="8470899" cy="4130675"/>
          </a:xfrm>
        </p:spPr>
        <p:txBody>
          <a:bodyPr/>
          <a:lstStyle>
            <a:lvl1pPr>
              <a:lnSpc>
                <a:spcPct val="85000"/>
              </a:lnSpc>
              <a:spcAft>
                <a:spcPts val="2400"/>
              </a:spcAft>
              <a:defRPr sz="300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Tree>
    <p:extLst>
      <p:ext uri="{BB962C8B-B14F-4D97-AF65-F5344CB8AC3E}">
        <p14:creationId xmlns:p14="http://schemas.microsoft.com/office/powerpoint/2010/main" val="1338573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spcAft>
                <a:spcPts val="0"/>
              </a:spcAft>
              <a:defRPr>
                <a:solidFill>
                  <a:srgbClr val="FF6600"/>
                </a:solidFill>
                <a:latin typeface="Helvetica 75 Bold" panose="020B0804020202020204" pitchFamily="34" charset="0"/>
              </a:defRPr>
            </a:lvl1pPr>
          </a:lstStyle>
          <a:p>
            <a:r>
              <a:rPr lang="fr-FR" noProof="0" smtClean="0"/>
              <a:t>Modifiez le style du titre</a:t>
            </a:r>
            <a:endParaRPr lang="en-US" noProof="0" dirty="0"/>
          </a:p>
        </p:txBody>
      </p:sp>
    </p:spTree>
    <p:extLst>
      <p:ext uri="{BB962C8B-B14F-4D97-AF65-F5344CB8AC3E}">
        <p14:creationId xmlns:p14="http://schemas.microsoft.com/office/powerpoint/2010/main" val="2331452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281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puces simple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16213" y="302400"/>
            <a:ext cx="7084800" cy="737100"/>
          </a:xfrm>
        </p:spPr>
        <p:txBody>
          <a:bodyPr/>
          <a:lstStyle>
            <a:lvl1pPr algn="l">
              <a:defRPr baseline="0"/>
            </a:lvl1pPr>
          </a:lstStyle>
          <a:p>
            <a:r>
              <a:rPr lang="fr-FR" dirty="0" smtClean="0"/>
              <a:t>pour ajouter une diapo différente &gt; Accueil &gt; Nouvelle diapositive (puis cliquez menu déroulant) </a:t>
            </a:r>
            <a:endParaRPr lang="fr-FR" dirty="0"/>
          </a:p>
        </p:txBody>
      </p:sp>
      <p:sp>
        <p:nvSpPr>
          <p:cNvPr id="26" name="Espace réservé du contenu 2"/>
          <p:cNvSpPr>
            <a:spLocks noGrp="1"/>
          </p:cNvSpPr>
          <p:nvPr>
            <p:ph idx="1" hasCustomPrompt="1"/>
          </p:nvPr>
        </p:nvSpPr>
        <p:spPr>
          <a:xfrm>
            <a:off x="1043000" y="1329929"/>
            <a:ext cx="7058025" cy="2915840"/>
          </a:xfrm>
        </p:spPr>
        <p:txBody>
          <a:bodyPr/>
          <a:lstStyle>
            <a:lvl1pPr>
              <a:defRPr sz="1350" baseline="0"/>
            </a:lvl1pPr>
            <a:lvl2pPr>
              <a:spcAft>
                <a:spcPct val="0"/>
              </a:spcAft>
              <a:buFont typeface="Arial" charset="0"/>
              <a:buChar char="–"/>
              <a:defRPr/>
            </a:lvl2pPr>
          </a:lstStyle>
          <a:p>
            <a:r>
              <a:rPr lang="fr-FR" dirty="0" smtClean="0"/>
              <a:t>écrivez le texte ici, si besoin sélectionnez une icône ci-dessous pour ajouter un tableau, un graphique, un </a:t>
            </a:r>
            <a:r>
              <a:rPr lang="fr-FR" dirty="0" err="1" smtClean="0"/>
              <a:t>SmartArt</a:t>
            </a:r>
            <a:r>
              <a:rPr lang="fr-FR" dirty="0" smtClean="0"/>
              <a:t>, une image ou une vidéo</a:t>
            </a:r>
            <a:endParaRPr lang="fr-FR" dirty="0"/>
          </a:p>
        </p:txBody>
      </p:sp>
      <p:sp>
        <p:nvSpPr>
          <p:cNvPr id="4" name="Rectangle 762"/>
          <p:cNvSpPr>
            <a:spLocks noChangeArrowheads="1"/>
          </p:cNvSpPr>
          <p:nvPr/>
        </p:nvSpPr>
        <p:spPr bwMode="auto">
          <a:xfrm>
            <a:off x="1005508" y="4806555"/>
            <a:ext cx="2795588" cy="14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lstStyle/>
          <a:p>
            <a:pPr defTabSz="712253" fontAlgn="auto">
              <a:spcBef>
                <a:spcPts val="0"/>
              </a:spcBef>
              <a:spcAft>
                <a:spcPts val="0"/>
              </a:spcAft>
            </a:pPr>
            <a:r>
              <a:rPr lang="en-GB" sz="750" dirty="0" smtClean="0">
                <a:solidFill>
                  <a:prstClr val="white">
                    <a:lumMod val="50000"/>
                  </a:prstClr>
                </a:solidFill>
                <a:latin typeface="Helvetica 55 Roman" pitchFamily="34" charset="0"/>
                <a:ea typeface="ＭＳ Ｐゴシック" pitchFamily="34" charset="-128"/>
                <a:cs typeface="Arial" pitchFamily="34" charset="0"/>
              </a:rPr>
              <a:t>interne</a:t>
            </a:r>
            <a:r>
              <a:rPr lang="en-US" sz="750" dirty="0" smtClean="0">
                <a:solidFill>
                  <a:prstClr val="white">
                    <a:lumMod val="50000"/>
                  </a:prstClr>
                </a:solidFill>
                <a:latin typeface="Helvetica 55 Roman" pitchFamily="34" charset="0"/>
                <a:ea typeface="ＭＳ Ｐゴシック" pitchFamily="34" charset="-128"/>
                <a:cs typeface="Arial" pitchFamily="34" charset="0"/>
              </a:rPr>
              <a:t> </a:t>
            </a:r>
            <a:r>
              <a:rPr lang="en-US" sz="750" dirty="0">
                <a:solidFill>
                  <a:prstClr val="white">
                    <a:lumMod val="50000"/>
                  </a:prstClr>
                </a:solidFill>
                <a:latin typeface="Helvetica 55 Roman" pitchFamily="34" charset="0"/>
                <a:ea typeface="ＭＳ Ｐゴシック" pitchFamily="34" charset="-128"/>
                <a:cs typeface="Arial" pitchFamily="34" charset="0"/>
              </a:rPr>
              <a:t>Orange</a:t>
            </a:r>
          </a:p>
        </p:txBody>
      </p:sp>
      <p:sp>
        <p:nvSpPr>
          <p:cNvPr id="5" name="Rectangle 762"/>
          <p:cNvSpPr>
            <a:spLocks noChangeArrowheads="1"/>
          </p:cNvSpPr>
          <p:nvPr/>
        </p:nvSpPr>
        <p:spPr bwMode="auto">
          <a:xfrm>
            <a:off x="395536" y="4806555"/>
            <a:ext cx="504056" cy="14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lstStyle/>
          <a:p>
            <a:pPr defTabSz="712253" fontAlgn="auto">
              <a:spcBef>
                <a:spcPts val="0"/>
              </a:spcBef>
              <a:spcAft>
                <a:spcPts val="0"/>
              </a:spcAft>
            </a:pPr>
            <a:fld id="{EFE14BF7-218F-4596-8202-541E14B3C423}" type="slidenum">
              <a:rPr lang="en-US" sz="750" smtClean="0">
                <a:solidFill>
                  <a:prstClr val="white">
                    <a:lumMod val="50000"/>
                  </a:prstClr>
                </a:solidFill>
                <a:latin typeface="Helvetica 55 Roman" pitchFamily="34" charset="0"/>
                <a:ea typeface="ＭＳ Ｐゴシック" pitchFamily="34" charset="-128"/>
                <a:cs typeface="Arial" pitchFamily="34" charset="0"/>
              </a:rPr>
              <a:pPr defTabSz="712253" fontAlgn="auto">
                <a:spcBef>
                  <a:spcPts val="0"/>
                </a:spcBef>
                <a:spcAft>
                  <a:spcPts val="0"/>
                </a:spcAft>
              </a:pPr>
              <a:t>‹#›</a:t>
            </a:fld>
            <a:endParaRPr lang="en-US" sz="750" dirty="0">
              <a:solidFill>
                <a:prstClr val="white">
                  <a:lumMod val="50000"/>
                </a:prstClr>
              </a:solidFill>
              <a:latin typeface="Helvetica 55 Roman"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27323945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6" name="Rectangle 15"/>
          <p:cNvSpPr/>
          <p:nvPr userDrawn="1"/>
        </p:nvSpPr>
        <p:spPr>
          <a:xfrm>
            <a:off x="167951" y="4469091"/>
            <a:ext cx="4237362" cy="483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253"/>
            <a:endParaRPr lang="en-GB">
              <a:solidFill>
                <a:srgbClr val="000000"/>
              </a:solidFill>
            </a:endParaRPr>
          </a:p>
        </p:txBody>
      </p:sp>
      <p:sp>
        <p:nvSpPr>
          <p:cNvPr id="5" name="Text Placeholder 4"/>
          <p:cNvSpPr>
            <a:spLocks noGrp="1"/>
          </p:cNvSpPr>
          <p:nvPr>
            <p:ph type="body" sz="quarter" idx="11"/>
          </p:nvPr>
        </p:nvSpPr>
        <p:spPr>
          <a:xfrm>
            <a:off x="339729" y="339726"/>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en-US" smtClean="0"/>
              <a:t>Click to edit Master text styles</a:t>
            </a:r>
          </a:p>
          <a:p>
            <a:pPr lvl="1"/>
            <a:r>
              <a:rPr lang="en-US" smtClean="0"/>
              <a:t>Second level</a:t>
            </a:r>
          </a:p>
        </p:txBody>
      </p:sp>
      <p:sp>
        <p:nvSpPr>
          <p:cNvPr id="3" name="Text Placeholder 2"/>
          <p:cNvSpPr>
            <a:spLocks noGrp="1"/>
          </p:cNvSpPr>
          <p:nvPr>
            <p:ph type="body" sz="quarter" idx="12"/>
          </p:nvPr>
        </p:nvSpPr>
        <p:spPr>
          <a:xfrm>
            <a:off x="6508765" y="339726"/>
            <a:ext cx="2301875" cy="3460750"/>
          </a:xfrm>
        </p:spPr>
        <p:txBody>
          <a:bodyPr tIns="109728"/>
          <a:lstStyle>
            <a:lvl1pPr>
              <a:spcAft>
                <a:spcPts val="2400"/>
              </a:spcAft>
              <a:defRPr>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en-US" smtClean="0"/>
              <a:t>Click to edit Master text styles</a:t>
            </a:r>
          </a:p>
          <a:p>
            <a:pPr lvl="1"/>
            <a:r>
              <a:rPr lang="en-US" smtClean="0"/>
              <a:t>Second level</a:t>
            </a:r>
          </a:p>
        </p:txBody>
      </p:sp>
      <p:grpSp>
        <p:nvGrpSpPr>
          <p:cNvPr id="6" name="Group 5"/>
          <p:cNvGrpSpPr/>
          <p:nvPr userDrawn="1"/>
        </p:nvGrpSpPr>
        <p:grpSpPr>
          <a:xfrm>
            <a:off x="339727" y="4130675"/>
            <a:ext cx="676803" cy="676803"/>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rgbClr val="FF6600"/>
                </a:solidFill>
                <a:latin typeface="Helvetica 75 Bold" panose="020B0804020202020204" pitchFamily="34" charset="0"/>
                <a:ea typeface="ＭＳ Ｐゴシック" pitchFamily="34" charset="-128"/>
                <a:cs typeface="Arial" pitchFamily="34" charset="0"/>
              </a:endParaRPr>
            </a:p>
          </p:txBody>
        </p:sp>
        <p:sp>
          <p:nvSpPr>
            <p:cNvPr id="8" name="Freeform 7"/>
            <p:cNvSpPr>
              <a:spLocks noEditPoints="1"/>
            </p:cNvSpPr>
            <p:nvPr/>
          </p:nvSpPr>
          <p:spPr bwMode="auto">
            <a:xfrm>
              <a:off x="702813" y="2650392"/>
              <a:ext cx="142160" cy="166334"/>
            </a:xfrm>
            <a:custGeom>
              <a:avLst/>
              <a:gdLst>
                <a:gd name="T0" fmla="*/ 31 w 104"/>
                <a:gd name="T1" fmla="*/ 85 h 122"/>
                <a:gd name="T2" fmla="*/ 45 w 104"/>
                <a:gd name="T3" fmla="*/ 101 h 122"/>
                <a:gd name="T4" fmla="*/ 73 w 104"/>
                <a:gd name="T5" fmla="*/ 88 h 122"/>
                <a:gd name="T6" fmla="*/ 73 w 104"/>
                <a:gd name="T7" fmla="*/ 60 h 122"/>
                <a:gd name="T8" fmla="*/ 31 w 104"/>
                <a:gd name="T9" fmla="*/ 85 h 122"/>
                <a:gd name="T10" fmla="*/ 74 w 104"/>
                <a:gd name="T11" fmla="*/ 110 h 122"/>
                <a:gd name="T12" fmla="*/ 35 w 104"/>
                <a:gd name="T13" fmla="*/ 122 h 122"/>
                <a:gd name="T14" fmla="*/ 0 w 104"/>
                <a:gd name="T15" fmla="*/ 88 h 122"/>
                <a:gd name="T16" fmla="*/ 74 w 104"/>
                <a:gd name="T17" fmla="*/ 42 h 122"/>
                <a:gd name="T18" fmla="*/ 74 w 104"/>
                <a:gd name="T19" fmla="*/ 35 h 122"/>
                <a:gd name="T20" fmla="*/ 56 w 104"/>
                <a:gd name="T21" fmla="*/ 22 h 122"/>
                <a:gd name="T22" fmla="*/ 27 w 104"/>
                <a:gd name="T23" fmla="*/ 35 h 122"/>
                <a:gd name="T24" fmla="*/ 6 w 104"/>
                <a:gd name="T25" fmla="*/ 23 h 122"/>
                <a:gd name="T26" fmla="*/ 56 w 104"/>
                <a:gd name="T27" fmla="*/ 0 h 122"/>
                <a:gd name="T28" fmla="*/ 104 w 104"/>
                <a:gd name="T29" fmla="*/ 35 h 122"/>
                <a:gd name="T30" fmla="*/ 104 w 104"/>
                <a:gd name="T31" fmla="*/ 120 h 122"/>
                <a:gd name="T32" fmla="*/ 77 w 104"/>
                <a:gd name="T33" fmla="*/ 120 h 122"/>
                <a:gd name="T34" fmla="*/ 74 w 104"/>
                <a:gd name="T35"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9" name="Freeform 7"/>
            <p:cNvSpPr>
              <a:spLocks/>
            </p:cNvSpPr>
            <p:nvPr/>
          </p:nvSpPr>
          <p:spPr bwMode="auto">
            <a:xfrm>
              <a:off x="878931" y="2650392"/>
              <a:ext cx="143311" cy="164031"/>
            </a:xfrm>
            <a:custGeom>
              <a:avLst/>
              <a:gdLst>
                <a:gd name="T0" fmla="*/ 0 w 105"/>
                <a:gd name="T1" fmla="*/ 6 h 120"/>
                <a:gd name="T2" fmla="*/ 25 w 105"/>
                <a:gd name="T3" fmla="*/ 2 h 120"/>
                <a:gd name="T4" fmla="*/ 28 w 105"/>
                <a:gd name="T5" fmla="*/ 16 h 120"/>
                <a:gd name="T6" fmla="*/ 68 w 105"/>
                <a:gd name="T7" fmla="*/ 0 h 120"/>
                <a:gd name="T8" fmla="*/ 105 w 105"/>
                <a:gd name="T9" fmla="*/ 38 h 120"/>
                <a:gd name="T10" fmla="*/ 105 w 105"/>
                <a:gd name="T11" fmla="*/ 120 h 120"/>
                <a:gd name="T12" fmla="*/ 74 w 105"/>
                <a:gd name="T13" fmla="*/ 120 h 120"/>
                <a:gd name="T14" fmla="*/ 74 w 105"/>
                <a:gd name="T15" fmla="*/ 44 h 120"/>
                <a:gd name="T16" fmla="*/ 59 w 105"/>
                <a:gd name="T17" fmla="*/ 23 h 120"/>
                <a:gd name="T18" fmla="*/ 30 w 105"/>
                <a:gd name="T19" fmla="*/ 36 h 120"/>
                <a:gd name="T20" fmla="*/ 30 w 105"/>
                <a:gd name="T21" fmla="*/ 120 h 120"/>
                <a:gd name="T22" fmla="*/ 0 w 105"/>
                <a:gd name="T23" fmla="*/ 120 h 120"/>
                <a:gd name="T24" fmla="*/ 0 w 105"/>
                <a:gd name="T25"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0" name="Freeform 8"/>
            <p:cNvSpPr>
              <a:spLocks noEditPoints="1"/>
            </p:cNvSpPr>
            <p:nvPr/>
          </p:nvSpPr>
          <p:spPr bwMode="auto">
            <a:xfrm>
              <a:off x="1225411" y="2650392"/>
              <a:ext cx="149067" cy="166334"/>
            </a:xfrm>
            <a:custGeom>
              <a:avLst/>
              <a:gdLst>
                <a:gd name="T0" fmla="*/ 79 w 109"/>
                <a:gd name="T1" fmla="*/ 46 h 122"/>
                <a:gd name="T2" fmla="*/ 55 w 109"/>
                <a:gd name="T3" fmla="*/ 21 h 122"/>
                <a:gd name="T4" fmla="*/ 31 w 109"/>
                <a:gd name="T5" fmla="*/ 46 h 122"/>
                <a:gd name="T6" fmla="*/ 79 w 109"/>
                <a:gd name="T7" fmla="*/ 46 h 122"/>
                <a:gd name="T8" fmla="*/ 56 w 109"/>
                <a:gd name="T9" fmla="*/ 122 h 122"/>
                <a:gd name="T10" fmla="*/ 0 w 109"/>
                <a:gd name="T11" fmla="*/ 62 h 122"/>
                <a:gd name="T12" fmla="*/ 55 w 109"/>
                <a:gd name="T13" fmla="*/ 0 h 122"/>
                <a:gd name="T14" fmla="*/ 109 w 109"/>
                <a:gd name="T15" fmla="*/ 60 h 122"/>
                <a:gd name="T16" fmla="*/ 109 w 109"/>
                <a:gd name="T17" fmla="*/ 66 h 122"/>
                <a:gd name="T18" fmla="*/ 31 w 109"/>
                <a:gd name="T19" fmla="*/ 66 h 122"/>
                <a:gd name="T20" fmla="*/ 58 w 109"/>
                <a:gd name="T21" fmla="*/ 100 h 122"/>
                <a:gd name="T22" fmla="*/ 85 w 109"/>
                <a:gd name="T23" fmla="*/ 84 h 122"/>
                <a:gd name="T24" fmla="*/ 108 w 109"/>
                <a:gd name="T25" fmla="*/ 97 h 122"/>
                <a:gd name="T26" fmla="*/ 56 w 109"/>
                <a:gd name="T2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1" name="Freeform 9"/>
            <p:cNvSpPr>
              <a:spLocks noEditPoints="1"/>
            </p:cNvSpPr>
            <p:nvPr/>
          </p:nvSpPr>
          <p:spPr bwMode="auto">
            <a:xfrm>
              <a:off x="415039" y="2650392"/>
              <a:ext cx="158276" cy="169211"/>
            </a:xfrm>
            <a:custGeom>
              <a:avLst/>
              <a:gdLst>
                <a:gd name="T0" fmla="*/ 58 w 116"/>
                <a:gd name="T1" fmla="*/ 26 h 124"/>
                <a:gd name="T2" fmla="*/ 31 w 116"/>
                <a:gd name="T3" fmla="*/ 62 h 124"/>
                <a:gd name="T4" fmla="*/ 58 w 116"/>
                <a:gd name="T5" fmla="*/ 98 h 124"/>
                <a:gd name="T6" fmla="*/ 85 w 116"/>
                <a:gd name="T7" fmla="*/ 62 h 124"/>
                <a:gd name="T8" fmla="*/ 58 w 116"/>
                <a:gd name="T9" fmla="*/ 26 h 124"/>
                <a:gd name="T10" fmla="*/ 58 w 116"/>
                <a:gd name="T11" fmla="*/ 124 h 124"/>
                <a:gd name="T12" fmla="*/ 0 w 116"/>
                <a:gd name="T13" fmla="*/ 62 h 124"/>
                <a:gd name="T14" fmla="*/ 58 w 116"/>
                <a:gd name="T15" fmla="*/ 0 h 124"/>
                <a:gd name="T16" fmla="*/ 116 w 116"/>
                <a:gd name="T17" fmla="*/ 62 h 124"/>
                <a:gd name="T18" fmla="*/ 58 w 116"/>
                <a:gd name="T1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2" name="Freeform 10"/>
            <p:cNvSpPr>
              <a:spLocks/>
            </p:cNvSpPr>
            <p:nvPr/>
          </p:nvSpPr>
          <p:spPr bwMode="auto">
            <a:xfrm>
              <a:off x="602092" y="2650392"/>
              <a:ext cx="89785" cy="164031"/>
            </a:xfrm>
            <a:custGeom>
              <a:avLst/>
              <a:gdLst>
                <a:gd name="T0" fmla="*/ 0 w 66"/>
                <a:gd name="T1" fmla="*/ 3 h 120"/>
                <a:gd name="T2" fmla="*/ 30 w 66"/>
                <a:gd name="T3" fmla="*/ 3 h 120"/>
                <a:gd name="T4" fmla="*/ 30 w 66"/>
                <a:gd name="T5" fmla="*/ 17 h 120"/>
                <a:gd name="T6" fmla="*/ 62 w 66"/>
                <a:gd name="T7" fmla="*/ 0 h 120"/>
                <a:gd name="T8" fmla="*/ 66 w 66"/>
                <a:gd name="T9" fmla="*/ 1 h 120"/>
                <a:gd name="T10" fmla="*/ 66 w 66"/>
                <a:gd name="T11" fmla="*/ 30 h 120"/>
                <a:gd name="T12" fmla="*/ 64 w 66"/>
                <a:gd name="T13" fmla="*/ 30 h 120"/>
                <a:gd name="T14" fmla="*/ 32 w 66"/>
                <a:gd name="T15" fmla="*/ 42 h 120"/>
                <a:gd name="T16" fmla="*/ 32 w 66"/>
                <a:gd name="T17" fmla="*/ 120 h 120"/>
                <a:gd name="T18" fmla="*/ 0 w 66"/>
                <a:gd name="T19" fmla="*/ 120 h 120"/>
                <a:gd name="T20" fmla="*/ 0 w 66"/>
                <a:gd name="T21" fmla="*/ 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3" name="Freeform 11"/>
            <p:cNvSpPr>
              <a:spLocks noEditPoints="1"/>
            </p:cNvSpPr>
            <p:nvPr/>
          </p:nvSpPr>
          <p:spPr bwMode="auto">
            <a:xfrm>
              <a:off x="1051020" y="2650392"/>
              <a:ext cx="149642" cy="226766"/>
            </a:xfrm>
            <a:custGeom>
              <a:avLst/>
              <a:gdLst>
                <a:gd name="T0" fmla="*/ 110 w 110"/>
                <a:gd name="T1" fmla="*/ 2 h 166"/>
                <a:gd name="T2" fmla="*/ 110 w 110"/>
                <a:gd name="T3" fmla="*/ 114 h 166"/>
                <a:gd name="T4" fmla="*/ 52 w 110"/>
                <a:gd name="T5" fmla="*/ 166 h 166"/>
                <a:gd name="T6" fmla="*/ 3 w 110"/>
                <a:gd name="T7" fmla="*/ 137 h 166"/>
                <a:gd name="T8" fmla="*/ 34 w 110"/>
                <a:gd name="T9" fmla="*/ 132 h 166"/>
                <a:gd name="T10" fmla="*/ 56 w 110"/>
                <a:gd name="T11" fmla="*/ 143 h 166"/>
                <a:gd name="T12" fmla="*/ 80 w 110"/>
                <a:gd name="T13" fmla="*/ 117 h 166"/>
                <a:gd name="T14" fmla="*/ 80 w 110"/>
                <a:gd name="T15" fmla="*/ 104 h 166"/>
                <a:gd name="T16" fmla="*/ 79 w 110"/>
                <a:gd name="T17" fmla="*/ 103 h 166"/>
                <a:gd name="T18" fmla="*/ 49 w 110"/>
                <a:gd name="T19" fmla="*/ 120 h 166"/>
                <a:gd name="T20" fmla="*/ 0 w 110"/>
                <a:gd name="T21" fmla="*/ 62 h 166"/>
                <a:gd name="T22" fmla="*/ 47 w 110"/>
                <a:gd name="T23" fmla="*/ 0 h 166"/>
                <a:gd name="T24" fmla="*/ 81 w 110"/>
                <a:gd name="T25" fmla="*/ 17 h 166"/>
                <a:gd name="T26" fmla="*/ 81 w 110"/>
                <a:gd name="T27" fmla="*/ 16 h 166"/>
                <a:gd name="T28" fmla="*/ 84 w 110"/>
                <a:gd name="T29" fmla="*/ 2 h 166"/>
                <a:gd name="T30" fmla="*/ 110 w 110"/>
                <a:gd name="T31" fmla="*/ 2 h 166"/>
                <a:gd name="T32" fmla="*/ 55 w 110"/>
                <a:gd name="T33" fmla="*/ 95 h 166"/>
                <a:gd name="T34" fmla="*/ 80 w 110"/>
                <a:gd name="T35" fmla="*/ 55 h 166"/>
                <a:gd name="T36" fmla="*/ 54 w 110"/>
                <a:gd name="T37" fmla="*/ 22 h 166"/>
                <a:gd name="T38" fmla="*/ 31 w 110"/>
                <a:gd name="T39" fmla="*/ 57 h 166"/>
                <a:gd name="T40" fmla="*/ 55 w 110"/>
                <a:gd name="T41" fmla="*/ 9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4" name="Freeform 12"/>
            <p:cNvSpPr>
              <a:spLocks noEditPoints="1"/>
            </p:cNvSpPr>
            <p:nvPr/>
          </p:nvSpPr>
          <p:spPr bwMode="auto">
            <a:xfrm>
              <a:off x="1348002" y="2593413"/>
              <a:ext cx="112232" cy="52950"/>
            </a:xfrm>
            <a:custGeom>
              <a:avLst/>
              <a:gdLst>
                <a:gd name="T0" fmla="*/ 195 w 195"/>
                <a:gd name="T1" fmla="*/ 92 h 92"/>
                <a:gd name="T2" fmla="*/ 178 w 195"/>
                <a:gd name="T3" fmla="*/ 92 h 92"/>
                <a:gd name="T4" fmla="*/ 178 w 195"/>
                <a:gd name="T5" fmla="*/ 16 h 92"/>
                <a:gd name="T6" fmla="*/ 178 w 195"/>
                <a:gd name="T7" fmla="*/ 16 h 92"/>
                <a:gd name="T8" fmla="*/ 147 w 195"/>
                <a:gd name="T9" fmla="*/ 92 h 92"/>
                <a:gd name="T10" fmla="*/ 138 w 195"/>
                <a:gd name="T11" fmla="*/ 92 h 92"/>
                <a:gd name="T12" fmla="*/ 110 w 195"/>
                <a:gd name="T13" fmla="*/ 16 h 92"/>
                <a:gd name="T14" fmla="*/ 107 w 195"/>
                <a:gd name="T15" fmla="*/ 16 h 92"/>
                <a:gd name="T16" fmla="*/ 107 w 195"/>
                <a:gd name="T17" fmla="*/ 92 h 92"/>
                <a:gd name="T18" fmla="*/ 93 w 195"/>
                <a:gd name="T19" fmla="*/ 92 h 92"/>
                <a:gd name="T20" fmla="*/ 93 w 195"/>
                <a:gd name="T21" fmla="*/ 0 h 92"/>
                <a:gd name="T22" fmla="*/ 117 w 195"/>
                <a:gd name="T23" fmla="*/ 0 h 92"/>
                <a:gd name="T24" fmla="*/ 145 w 195"/>
                <a:gd name="T25" fmla="*/ 71 h 92"/>
                <a:gd name="T26" fmla="*/ 171 w 195"/>
                <a:gd name="T27" fmla="*/ 0 h 92"/>
                <a:gd name="T28" fmla="*/ 195 w 195"/>
                <a:gd name="T29" fmla="*/ 0 h 92"/>
                <a:gd name="T30" fmla="*/ 195 w 195"/>
                <a:gd name="T31" fmla="*/ 92 h 92"/>
                <a:gd name="T32" fmla="*/ 74 w 195"/>
                <a:gd name="T33" fmla="*/ 14 h 92"/>
                <a:gd name="T34" fmla="*/ 46 w 195"/>
                <a:gd name="T35" fmla="*/ 14 h 92"/>
                <a:gd name="T36" fmla="*/ 46 w 195"/>
                <a:gd name="T37" fmla="*/ 92 h 92"/>
                <a:gd name="T38" fmla="*/ 31 w 195"/>
                <a:gd name="T39" fmla="*/ 92 h 92"/>
                <a:gd name="T40" fmla="*/ 31 w 195"/>
                <a:gd name="T41" fmla="*/ 14 h 92"/>
                <a:gd name="T42" fmla="*/ 0 w 195"/>
                <a:gd name="T43" fmla="*/ 14 h 92"/>
                <a:gd name="T44" fmla="*/ 0 w 195"/>
                <a:gd name="T45" fmla="*/ 0 h 92"/>
                <a:gd name="T46" fmla="*/ 74 w 195"/>
                <a:gd name="T47" fmla="*/ 0 h 92"/>
                <a:gd name="T48" fmla="*/ 74 w 195"/>
                <a:gd name="T4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 h="92">
                  <a:moveTo>
                    <a:pt x="195" y="92"/>
                  </a:moveTo>
                  <a:lnTo>
                    <a:pt x="178" y="92"/>
                  </a:lnTo>
                  <a:lnTo>
                    <a:pt x="178" y="16"/>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grpSp>
    </p:spTree>
    <p:extLst>
      <p:ext uri="{BB962C8B-B14F-4D97-AF65-F5344CB8AC3E}">
        <p14:creationId xmlns:p14="http://schemas.microsoft.com/office/powerpoint/2010/main" val="2382549904"/>
      </p:ext>
    </p:extLst>
  </p:cSld>
  <p:clrMapOvr>
    <a:masterClrMapping/>
  </p:clrMapOvr>
  <p:transition spd="med">
    <p:fade/>
  </p:transition>
  <p:timing>
    <p:tnLst>
      <p:par>
        <p:cTn id="1" dur="indefinite" restart="never" nodeType="tmRoot"/>
      </p:par>
    </p:tnLst>
  </p:timing>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4" name="pole tekstowe 7"/>
          <p:cNvSpPr txBox="1">
            <a:spLocks noChangeArrowheads="1"/>
          </p:cNvSpPr>
          <p:nvPr userDrawn="1"/>
        </p:nvSpPr>
        <p:spPr bwMode="auto">
          <a:xfrm>
            <a:off x="609600" y="4495800"/>
            <a:ext cx="11430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l-PL" altLang="pl-PL"/>
          </a:p>
        </p:txBody>
      </p:sp>
      <p:sp>
        <p:nvSpPr>
          <p:cNvPr id="3" name="Content Placeholder 2"/>
          <p:cNvSpPr>
            <a:spLocks noGrp="1"/>
          </p:cNvSpPr>
          <p:nvPr>
            <p:ph idx="1"/>
          </p:nvPr>
        </p:nvSpPr>
        <p:spPr>
          <a:xfrm>
            <a:off x="339728" y="339726"/>
            <a:ext cx="8470899" cy="4130675"/>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pl-PL" smtClean="0"/>
              <a:t>Kliknij, aby edytować style wzorca tekstu</a:t>
            </a:r>
          </a:p>
          <a:p>
            <a:pPr lvl="1"/>
            <a:r>
              <a:rPr lang="pl-PL" smtClean="0"/>
              <a:t>Drugi poziom</a:t>
            </a:r>
          </a:p>
        </p:txBody>
      </p:sp>
    </p:spTree>
    <p:extLst>
      <p:ext uri="{BB962C8B-B14F-4D97-AF65-F5344CB8AC3E}">
        <p14:creationId xmlns:p14="http://schemas.microsoft.com/office/powerpoint/2010/main" val="3825458585"/>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6" name="Rectangle 15"/>
          <p:cNvSpPr/>
          <p:nvPr userDrawn="1"/>
        </p:nvSpPr>
        <p:spPr>
          <a:xfrm>
            <a:off x="167954" y="4469091"/>
            <a:ext cx="4237362" cy="483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1" tIns="45685" rIns="91371" bIns="45685" rtlCol="0" anchor="ctr"/>
          <a:lstStyle/>
          <a:p>
            <a:pPr algn="ctr" defTabSz="712253"/>
            <a:endParaRPr lang="en-GB" dirty="0">
              <a:solidFill>
                <a:srgbClr val="000000"/>
              </a:solidFill>
            </a:endParaRPr>
          </a:p>
        </p:txBody>
      </p:sp>
      <p:sp>
        <p:nvSpPr>
          <p:cNvPr id="5" name="Text Placeholder 4"/>
          <p:cNvSpPr>
            <a:spLocks noGrp="1"/>
          </p:cNvSpPr>
          <p:nvPr>
            <p:ph type="body" sz="quarter" idx="11"/>
          </p:nvPr>
        </p:nvSpPr>
        <p:spPr>
          <a:xfrm>
            <a:off x="339756" y="339726"/>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fr-FR" noProof="0" smtClean="0"/>
              <a:t>Modifiez les styles du texte du masque</a:t>
            </a:r>
          </a:p>
          <a:p>
            <a:pPr lvl="1"/>
            <a:r>
              <a:rPr lang="fr-FR" noProof="0" smtClean="0"/>
              <a:t>Deuxième niveau</a:t>
            </a:r>
          </a:p>
        </p:txBody>
      </p:sp>
      <p:sp>
        <p:nvSpPr>
          <p:cNvPr id="3" name="Text Placeholder 2"/>
          <p:cNvSpPr>
            <a:spLocks noGrp="1"/>
          </p:cNvSpPr>
          <p:nvPr>
            <p:ph type="body" sz="quarter" idx="12"/>
          </p:nvPr>
        </p:nvSpPr>
        <p:spPr>
          <a:xfrm>
            <a:off x="6508765" y="339726"/>
            <a:ext cx="2301875" cy="3460750"/>
          </a:xfrm>
        </p:spPr>
        <p:txBody>
          <a:bodyPr tIns="109645"/>
          <a:lstStyle>
            <a:lvl1pPr>
              <a:spcAft>
                <a:spcPts val="2400"/>
              </a:spcAft>
              <a:defRPr>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fr-FR" noProof="0" smtClean="0"/>
              <a:t>Modifiez les styles du texte du masque</a:t>
            </a:r>
          </a:p>
          <a:p>
            <a:pPr lvl="1"/>
            <a:r>
              <a:rPr lang="fr-FR" noProof="0" smtClean="0"/>
              <a:t>Deuxième niveau</a:t>
            </a:r>
          </a:p>
        </p:txBody>
      </p:sp>
      <p:grpSp>
        <p:nvGrpSpPr>
          <p:cNvPr id="6" name="Group 5"/>
          <p:cNvGrpSpPr/>
          <p:nvPr userDrawn="1"/>
        </p:nvGrpSpPr>
        <p:grpSpPr>
          <a:xfrm>
            <a:off x="339745" y="4130681"/>
            <a:ext cx="676803" cy="676803"/>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rgbClr val="FF6600"/>
                </a:solidFill>
                <a:latin typeface="Helvetica 75 Bold" panose="020B0804020202020204" pitchFamily="34" charset="0"/>
                <a:ea typeface="ＭＳ Ｐゴシック" pitchFamily="34" charset="-128"/>
                <a:cs typeface="Arial" pitchFamily="34" charset="0"/>
              </a:endParaRPr>
            </a:p>
          </p:txBody>
        </p:sp>
        <p:sp>
          <p:nvSpPr>
            <p:cNvPr id="8" name="Freeform 7"/>
            <p:cNvSpPr>
              <a:spLocks noEditPoints="1"/>
            </p:cNvSpPr>
            <p:nvPr/>
          </p:nvSpPr>
          <p:spPr bwMode="auto">
            <a:xfrm>
              <a:off x="702813" y="2650392"/>
              <a:ext cx="142160" cy="166334"/>
            </a:xfrm>
            <a:custGeom>
              <a:avLst/>
              <a:gdLst>
                <a:gd name="T0" fmla="*/ 31 w 104"/>
                <a:gd name="T1" fmla="*/ 85 h 122"/>
                <a:gd name="T2" fmla="*/ 45 w 104"/>
                <a:gd name="T3" fmla="*/ 101 h 122"/>
                <a:gd name="T4" fmla="*/ 73 w 104"/>
                <a:gd name="T5" fmla="*/ 88 h 122"/>
                <a:gd name="T6" fmla="*/ 73 w 104"/>
                <a:gd name="T7" fmla="*/ 60 h 122"/>
                <a:gd name="T8" fmla="*/ 31 w 104"/>
                <a:gd name="T9" fmla="*/ 85 h 122"/>
                <a:gd name="T10" fmla="*/ 74 w 104"/>
                <a:gd name="T11" fmla="*/ 110 h 122"/>
                <a:gd name="T12" fmla="*/ 35 w 104"/>
                <a:gd name="T13" fmla="*/ 122 h 122"/>
                <a:gd name="T14" fmla="*/ 0 w 104"/>
                <a:gd name="T15" fmla="*/ 88 h 122"/>
                <a:gd name="T16" fmla="*/ 74 w 104"/>
                <a:gd name="T17" fmla="*/ 42 h 122"/>
                <a:gd name="T18" fmla="*/ 74 w 104"/>
                <a:gd name="T19" fmla="*/ 35 h 122"/>
                <a:gd name="T20" fmla="*/ 56 w 104"/>
                <a:gd name="T21" fmla="*/ 22 h 122"/>
                <a:gd name="T22" fmla="*/ 27 w 104"/>
                <a:gd name="T23" fmla="*/ 35 h 122"/>
                <a:gd name="T24" fmla="*/ 6 w 104"/>
                <a:gd name="T25" fmla="*/ 23 h 122"/>
                <a:gd name="T26" fmla="*/ 56 w 104"/>
                <a:gd name="T27" fmla="*/ 0 h 122"/>
                <a:gd name="T28" fmla="*/ 104 w 104"/>
                <a:gd name="T29" fmla="*/ 35 h 122"/>
                <a:gd name="T30" fmla="*/ 104 w 104"/>
                <a:gd name="T31" fmla="*/ 120 h 122"/>
                <a:gd name="T32" fmla="*/ 77 w 104"/>
                <a:gd name="T33" fmla="*/ 120 h 122"/>
                <a:gd name="T34" fmla="*/ 74 w 104"/>
                <a:gd name="T35"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9" name="Freeform 7"/>
            <p:cNvSpPr>
              <a:spLocks/>
            </p:cNvSpPr>
            <p:nvPr/>
          </p:nvSpPr>
          <p:spPr bwMode="auto">
            <a:xfrm>
              <a:off x="878931" y="2650392"/>
              <a:ext cx="143311" cy="164031"/>
            </a:xfrm>
            <a:custGeom>
              <a:avLst/>
              <a:gdLst>
                <a:gd name="T0" fmla="*/ 0 w 105"/>
                <a:gd name="T1" fmla="*/ 6 h 120"/>
                <a:gd name="T2" fmla="*/ 25 w 105"/>
                <a:gd name="T3" fmla="*/ 2 h 120"/>
                <a:gd name="T4" fmla="*/ 28 w 105"/>
                <a:gd name="T5" fmla="*/ 16 h 120"/>
                <a:gd name="T6" fmla="*/ 68 w 105"/>
                <a:gd name="T7" fmla="*/ 0 h 120"/>
                <a:gd name="T8" fmla="*/ 105 w 105"/>
                <a:gd name="T9" fmla="*/ 38 h 120"/>
                <a:gd name="T10" fmla="*/ 105 w 105"/>
                <a:gd name="T11" fmla="*/ 120 h 120"/>
                <a:gd name="T12" fmla="*/ 74 w 105"/>
                <a:gd name="T13" fmla="*/ 120 h 120"/>
                <a:gd name="T14" fmla="*/ 74 w 105"/>
                <a:gd name="T15" fmla="*/ 44 h 120"/>
                <a:gd name="T16" fmla="*/ 59 w 105"/>
                <a:gd name="T17" fmla="*/ 23 h 120"/>
                <a:gd name="T18" fmla="*/ 30 w 105"/>
                <a:gd name="T19" fmla="*/ 36 h 120"/>
                <a:gd name="T20" fmla="*/ 30 w 105"/>
                <a:gd name="T21" fmla="*/ 120 h 120"/>
                <a:gd name="T22" fmla="*/ 0 w 105"/>
                <a:gd name="T23" fmla="*/ 120 h 120"/>
                <a:gd name="T24" fmla="*/ 0 w 105"/>
                <a:gd name="T25"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0" name="Freeform 8"/>
            <p:cNvSpPr>
              <a:spLocks noEditPoints="1"/>
            </p:cNvSpPr>
            <p:nvPr/>
          </p:nvSpPr>
          <p:spPr bwMode="auto">
            <a:xfrm>
              <a:off x="1225411" y="2650392"/>
              <a:ext cx="149067" cy="166334"/>
            </a:xfrm>
            <a:custGeom>
              <a:avLst/>
              <a:gdLst>
                <a:gd name="T0" fmla="*/ 79 w 109"/>
                <a:gd name="T1" fmla="*/ 46 h 122"/>
                <a:gd name="T2" fmla="*/ 55 w 109"/>
                <a:gd name="T3" fmla="*/ 21 h 122"/>
                <a:gd name="T4" fmla="*/ 31 w 109"/>
                <a:gd name="T5" fmla="*/ 46 h 122"/>
                <a:gd name="T6" fmla="*/ 79 w 109"/>
                <a:gd name="T7" fmla="*/ 46 h 122"/>
                <a:gd name="T8" fmla="*/ 56 w 109"/>
                <a:gd name="T9" fmla="*/ 122 h 122"/>
                <a:gd name="T10" fmla="*/ 0 w 109"/>
                <a:gd name="T11" fmla="*/ 62 h 122"/>
                <a:gd name="T12" fmla="*/ 55 w 109"/>
                <a:gd name="T13" fmla="*/ 0 h 122"/>
                <a:gd name="T14" fmla="*/ 109 w 109"/>
                <a:gd name="T15" fmla="*/ 60 h 122"/>
                <a:gd name="T16" fmla="*/ 109 w 109"/>
                <a:gd name="T17" fmla="*/ 66 h 122"/>
                <a:gd name="T18" fmla="*/ 31 w 109"/>
                <a:gd name="T19" fmla="*/ 66 h 122"/>
                <a:gd name="T20" fmla="*/ 58 w 109"/>
                <a:gd name="T21" fmla="*/ 100 h 122"/>
                <a:gd name="T22" fmla="*/ 85 w 109"/>
                <a:gd name="T23" fmla="*/ 84 h 122"/>
                <a:gd name="T24" fmla="*/ 108 w 109"/>
                <a:gd name="T25" fmla="*/ 97 h 122"/>
                <a:gd name="T26" fmla="*/ 56 w 109"/>
                <a:gd name="T2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1" name="Freeform 9"/>
            <p:cNvSpPr>
              <a:spLocks noEditPoints="1"/>
            </p:cNvSpPr>
            <p:nvPr/>
          </p:nvSpPr>
          <p:spPr bwMode="auto">
            <a:xfrm>
              <a:off x="415039" y="2650392"/>
              <a:ext cx="158276" cy="169211"/>
            </a:xfrm>
            <a:custGeom>
              <a:avLst/>
              <a:gdLst>
                <a:gd name="T0" fmla="*/ 58 w 116"/>
                <a:gd name="T1" fmla="*/ 26 h 124"/>
                <a:gd name="T2" fmla="*/ 31 w 116"/>
                <a:gd name="T3" fmla="*/ 62 h 124"/>
                <a:gd name="T4" fmla="*/ 58 w 116"/>
                <a:gd name="T5" fmla="*/ 98 h 124"/>
                <a:gd name="T6" fmla="*/ 85 w 116"/>
                <a:gd name="T7" fmla="*/ 62 h 124"/>
                <a:gd name="T8" fmla="*/ 58 w 116"/>
                <a:gd name="T9" fmla="*/ 26 h 124"/>
                <a:gd name="T10" fmla="*/ 58 w 116"/>
                <a:gd name="T11" fmla="*/ 124 h 124"/>
                <a:gd name="T12" fmla="*/ 0 w 116"/>
                <a:gd name="T13" fmla="*/ 62 h 124"/>
                <a:gd name="T14" fmla="*/ 58 w 116"/>
                <a:gd name="T15" fmla="*/ 0 h 124"/>
                <a:gd name="T16" fmla="*/ 116 w 116"/>
                <a:gd name="T17" fmla="*/ 62 h 124"/>
                <a:gd name="T18" fmla="*/ 58 w 116"/>
                <a:gd name="T1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2" name="Freeform 10"/>
            <p:cNvSpPr>
              <a:spLocks/>
            </p:cNvSpPr>
            <p:nvPr/>
          </p:nvSpPr>
          <p:spPr bwMode="auto">
            <a:xfrm>
              <a:off x="602092" y="2650392"/>
              <a:ext cx="89785" cy="164031"/>
            </a:xfrm>
            <a:custGeom>
              <a:avLst/>
              <a:gdLst>
                <a:gd name="T0" fmla="*/ 0 w 66"/>
                <a:gd name="T1" fmla="*/ 3 h 120"/>
                <a:gd name="T2" fmla="*/ 30 w 66"/>
                <a:gd name="T3" fmla="*/ 3 h 120"/>
                <a:gd name="T4" fmla="*/ 30 w 66"/>
                <a:gd name="T5" fmla="*/ 17 h 120"/>
                <a:gd name="T6" fmla="*/ 62 w 66"/>
                <a:gd name="T7" fmla="*/ 0 h 120"/>
                <a:gd name="T8" fmla="*/ 66 w 66"/>
                <a:gd name="T9" fmla="*/ 1 h 120"/>
                <a:gd name="T10" fmla="*/ 66 w 66"/>
                <a:gd name="T11" fmla="*/ 30 h 120"/>
                <a:gd name="T12" fmla="*/ 64 w 66"/>
                <a:gd name="T13" fmla="*/ 30 h 120"/>
                <a:gd name="T14" fmla="*/ 32 w 66"/>
                <a:gd name="T15" fmla="*/ 42 h 120"/>
                <a:gd name="T16" fmla="*/ 32 w 66"/>
                <a:gd name="T17" fmla="*/ 120 h 120"/>
                <a:gd name="T18" fmla="*/ 0 w 66"/>
                <a:gd name="T19" fmla="*/ 120 h 120"/>
                <a:gd name="T20" fmla="*/ 0 w 66"/>
                <a:gd name="T21" fmla="*/ 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3" name="Freeform 11"/>
            <p:cNvSpPr>
              <a:spLocks noEditPoints="1"/>
            </p:cNvSpPr>
            <p:nvPr/>
          </p:nvSpPr>
          <p:spPr bwMode="auto">
            <a:xfrm>
              <a:off x="1051020" y="2650392"/>
              <a:ext cx="149642" cy="226766"/>
            </a:xfrm>
            <a:custGeom>
              <a:avLst/>
              <a:gdLst>
                <a:gd name="T0" fmla="*/ 110 w 110"/>
                <a:gd name="T1" fmla="*/ 2 h 166"/>
                <a:gd name="T2" fmla="*/ 110 w 110"/>
                <a:gd name="T3" fmla="*/ 114 h 166"/>
                <a:gd name="T4" fmla="*/ 52 w 110"/>
                <a:gd name="T5" fmla="*/ 166 h 166"/>
                <a:gd name="T6" fmla="*/ 3 w 110"/>
                <a:gd name="T7" fmla="*/ 137 h 166"/>
                <a:gd name="T8" fmla="*/ 34 w 110"/>
                <a:gd name="T9" fmla="*/ 132 h 166"/>
                <a:gd name="T10" fmla="*/ 56 w 110"/>
                <a:gd name="T11" fmla="*/ 143 h 166"/>
                <a:gd name="T12" fmla="*/ 80 w 110"/>
                <a:gd name="T13" fmla="*/ 117 h 166"/>
                <a:gd name="T14" fmla="*/ 80 w 110"/>
                <a:gd name="T15" fmla="*/ 104 h 166"/>
                <a:gd name="T16" fmla="*/ 79 w 110"/>
                <a:gd name="T17" fmla="*/ 103 h 166"/>
                <a:gd name="T18" fmla="*/ 49 w 110"/>
                <a:gd name="T19" fmla="*/ 120 h 166"/>
                <a:gd name="T20" fmla="*/ 0 w 110"/>
                <a:gd name="T21" fmla="*/ 62 h 166"/>
                <a:gd name="T22" fmla="*/ 47 w 110"/>
                <a:gd name="T23" fmla="*/ 0 h 166"/>
                <a:gd name="T24" fmla="*/ 81 w 110"/>
                <a:gd name="T25" fmla="*/ 17 h 166"/>
                <a:gd name="T26" fmla="*/ 81 w 110"/>
                <a:gd name="T27" fmla="*/ 16 h 166"/>
                <a:gd name="T28" fmla="*/ 84 w 110"/>
                <a:gd name="T29" fmla="*/ 2 h 166"/>
                <a:gd name="T30" fmla="*/ 110 w 110"/>
                <a:gd name="T31" fmla="*/ 2 h 166"/>
                <a:gd name="T32" fmla="*/ 55 w 110"/>
                <a:gd name="T33" fmla="*/ 95 h 166"/>
                <a:gd name="T34" fmla="*/ 80 w 110"/>
                <a:gd name="T35" fmla="*/ 55 h 166"/>
                <a:gd name="T36" fmla="*/ 54 w 110"/>
                <a:gd name="T37" fmla="*/ 22 h 166"/>
                <a:gd name="T38" fmla="*/ 31 w 110"/>
                <a:gd name="T39" fmla="*/ 57 h 166"/>
                <a:gd name="T40" fmla="*/ 55 w 110"/>
                <a:gd name="T41" fmla="*/ 9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4" name="Freeform 12"/>
            <p:cNvSpPr>
              <a:spLocks noEditPoints="1"/>
            </p:cNvSpPr>
            <p:nvPr/>
          </p:nvSpPr>
          <p:spPr bwMode="auto">
            <a:xfrm>
              <a:off x="1348002" y="2593413"/>
              <a:ext cx="112232" cy="52950"/>
            </a:xfrm>
            <a:custGeom>
              <a:avLst/>
              <a:gdLst>
                <a:gd name="T0" fmla="*/ 195 w 195"/>
                <a:gd name="T1" fmla="*/ 92 h 92"/>
                <a:gd name="T2" fmla="*/ 178 w 195"/>
                <a:gd name="T3" fmla="*/ 92 h 92"/>
                <a:gd name="T4" fmla="*/ 178 w 195"/>
                <a:gd name="T5" fmla="*/ 16 h 92"/>
                <a:gd name="T6" fmla="*/ 178 w 195"/>
                <a:gd name="T7" fmla="*/ 16 h 92"/>
                <a:gd name="T8" fmla="*/ 147 w 195"/>
                <a:gd name="T9" fmla="*/ 92 h 92"/>
                <a:gd name="T10" fmla="*/ 138 w 195"/>
                <a:gd name="T11" fmla="*/ 92 h 92"/>
                <a:gd name="T12" fmla="*/ 110 w 195"/>
                <a:gd name="T13" fmla="*/ 16 h 92"/>
                <a:gd name="T14" fmla="*/ 107 w 195"/>
                <a:gd name="T15" fmla="*/ 16 h 92"/>
                <a:gd name="T16" fmla="*/ 107 w 195"/>
                <a:gd name="T17" fmla="*/ 92 h 92"/>
                <a:gd name="T18" fmla="*/ 93 w 195"/>
                <a:gd name="T19" fmla="*/ 92 h 92"/>
                <a:gd name="T20" fmla="*/ 93 w 195"/>
                <a:gd name="T21" fmla="*/ 0 h 92"/>
                <a:gd name="T22" fmla="*/ 117 w 195"/>
                <a:gd name="T23" fmla="*/ 0 h 92"/>
                <a:gd name="T24" fmla="*/ 145 w 195"/>
                <a:gd name="T25" fmla="*/ 71 h 92"/>
                <a:gd name="T26" fmla="*/ 171 w 195"/>
                <a:gd name="T27" fmla="*/ 0 h 92"/>
                <a:gd name="T28" fmla="*/ 195 w 195"/>
                <a:gd name="T29" fmla="*/ 0 h 92"/>
                <a:gd name="T30" fmla="*/ 195 w 195"/>
                <a:gd name="T31" fmla="*/ 92 h 92"/>
                <a:gd name="T32" fmla="*/ 74 w 195"/>
                <a:gd name="T33" fmla="*/ 14 h 92"/>
                <a:gd name="T34" fmla="*/ 46 w 195"/>
                <a:gd name="T35" fmla="*/ 14 h 92"/>
                <a:gd name="T36" fmla="*/ 46 w 195"/>
                <a:gd name="T37" fmla="*/ 92 h 92"/>
                <a:gd name="T38" fmla="*/ 31 w 195"/>
                <a:gd name="T39" fmla="*/ 92 h 92"/>
                <a:gd name="T40" fmla="*/ 31 w 195"/>
                <a:gd name="T41" fmla="*/ 14 h 92"/>
                <a:gd name="T42" fmla="*/ 0 w 195"/>
                <a:gd name="T43" fmla="*/ 14 h 92"/>
                <a:gd name="T44" fmla="*/ 0 w 195"/>
                <a:gd name="T45" fmla="*/ 0 h 92"/>
                <a:gd name="T46" fmla="*/ 74 w 195"/>
                <a:gd name="T47" fmla="*/ 0 h 92"/>
                <a:gd name="T48" fmla="*/ 74 w 195"/>
                <a:gd name="T4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 h="92">
                  <a:moveTo>
                    <a:pt x="195" y="92"/>
                  </a:moveTo>
                  <a:lnTo>
                    <a:pt x="178" y="92"/>
                  </a:lnTo>
                  <a:lnTo>
                    <a:pt x="178" y="16"/>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3716"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grpSp>
    </p:spTree>
    <p:extLst>
      <p:ext uri="{BB962C8B-B14F-4D97-AF65-F5344CB8AC3E}">
        <p14:creationId xmlns:p14="http://schemas.microsoft.com/office/powerpoint/2010/main" val="3144855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ftr="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44" y="339741"/>
            <a:ext cx="8470899" cy="4130675"/>
          </a:xfrm>
        </p:spPr>
        <p:txBody>
          <a:bodyPr/>
          <a:lstStyle>
            <a:lvl1pPr>
              <a:lnSpc>
                <a:spcPct val="85000"/>
              </a:lnSpc>
              <a:spcAft>
                <a:spcPts val="0"/>
              </a:spcAft>
              <a:defRPr sz="3000">
                <a:solidFill>
                  <a:srgbClr val="FF6600"/>
                </a:solidFill>
                <a:latin typeface="Helvetica 75 Bold" panose="020B0804020202020204" pitchFamily="34" charset="0"/>
              </a:defRPr>
            </a:lvl1pPr>
            <a:lvl2pPr marL="401336" indent="-401336">
              <a:lnSpc>
                <a:spcPct val="85000"/>
              </a:lnSpc>
              <a:spcAft>
                <a:spcPts val="0"/>
              </a:spcAft>
              <a:buFont typeface="+mj-lt"/>
              <a:buAutoNum type="arabicPeriod"/>
              <a:defRPr sz="3000">
                <a:latin typeface="Helvetica 75 Bold" panose="020B0804020202020204" pitchFamily="34" charset="0"/>
              </a:defRPr>
            </a:lvl2pPr>
            <a:lvl3pPr marL="0" indent="0">
              <a:lnSpc>
                <a:spcPct val="85000"/>
              </a:lnSpc>
              <a:spcAft>
                <a:spcPts val="800"/>
              </a:spcAft>
              <a:buFont typeface="+mj-lt"/>
              <a:buNone/>
              <a:defRPr sz="3000"/>
            </a:lvl3pPr>
            <a:lvl4pPr marL="0" indent="0">
              <a:lnSpc>
                <a:spcPct val="85000"/>
              </a:lnSpc>
              <a:spcAft>
                <a:spcPts val="800"/>
              </a:spcAft>
              <a:buFont typeface="+mj-lt"/>
              <a:buNone/>
              <a:defRPr sz="3000"/>
            </a:lvl4pPr>
            <a:lvl5pPr marL="0" indent="0">
              <a:lnSpc>
                <a:spcPct val="85000"/>
              </a:lnSpc>
              <a:spcAft>
                <a:spcPts val="800"/>
              </a:spcAft>
              <a:buFont typeface="+mj-lt"/>
              <a:buNone/>
              <a:defRPr sz="3000"/>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Tree>
    <p:extLst>
      <p:ext uri="{BB962C8B-B14F-4D97-AF65-F5344CB8AC3E}">
        <p14:creationId xmlns:p14="http://schemas.microsoft.com/office/powerpoint/2010/main" val="849381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44" y="339741"/>
            <a:ext cx="8470899" cy="4130675"/>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fr-FR" noProof="0" smtClean="0"/>
              <a:t>Modifiez les styles du texte du masque</a:t>
            </a:r>
          </a:p>
          <a:p>
            <a:pPr lvl="1"/>
            <a:r>
              <a:rPr lang="fr-FR" noProof="0" smtClean="0"/>
              <a:t>Deuxième niveau</a:t>
            </a:r>
          </a:p>
        </p:txBody>
      </p:sp>
    </p:spTree>
    <p:extLst>
      <p:ext uri="{BB962C8B-B14F-4D97-AF65-F5344CB8AC3E}">
        <p14:creationId xmlns:p14="http://schemas.microsoft.com/office/powerpoint/2010/main" val="4187222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339728" y="339727"/>
            <a:ext cx="8470900" cy="623888"/>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noProof="0" smtClean="0"/>
              <a:t>Modifiez le style du titre</a:t>
            </a:r>
            <a:endParaRPr lang="en-US" noProof="0" dirty="0"/>
          </a:p>
        </p:txBody>
      </p:sp>
      <p:sp>
        <p:nvSpPr>
          <p:cNvPr id="3" name="Content Placeholder 2"/>
          <p:cNvSpPr>
            <a:spLocks noGrp="1"/>
          </p:cNvSpPr>
          <p:nvPr>
            <p:ph idx="1"/>
          </p:nvPr>
        </p:nvSpPr>
        <p:spPr>
          <a:xfrm>
            <a:off x="339744" y="1304942"/>
            <a:ext cx="8470899" cy="3165475"/>
          </a:xfrm>
        </p:spPr>
        <p:txBody>
          <a:bodyPr/>
          <a:lstStyle>
            <a:lvl1pPr>
              <a:lnSpc>
                <a:spcPct val="90000"/>
              </a:lnSpc>
              <a:spcAft>
                <a:spcPts val="800"/>
              </a:spcAft>
              <a:defRPr sz="1400">
                <a:solidFill>
                  <a:srgbClr val="FF6600"/>
                </a:solidFill>
                <a:latin typeface="Helvetica 75 Bold" panose="020B0804020202020204" pitchFamily="34" charset="0"/>
              </a:defRPr>
            </a:lvl1pPr>
            <a:lvl2pPr>
              <a:lnSpc>
                <a:spcPct val="90000"/>
              </a:lnSpc>
              <a:spcAft>
                <a:spcPts val="800"/>
              </a:spcAft>
              <a:defRPr sz="1400">
                <a:latin typeface="Helvetica 75 Bold" panose="020B0804020202020204" pitchFamily="34" charset="0"/>
              </a:defRPr>
            </a:lvl2pPr>
            <a:lvl3pPr>
              <a:lnSpc>
                <a:spcPct val="90000"/>
              </a:lnSpc>
              <a:spcAft>
                <a:spcPts val="800"/>
              </a:spcAft>
              <a:defRPr sz="1400">
                <a:latin typeface="Helvetica 75 Bold" panose="020B0804020202020204" pitchFamily="34" charset="0"/>
              </a:defRPr>
            </a:lvl3pPr>
            <a:lvl4pPr>
              <a:lnSpc>
                <a:spcPct val="90000"/>
              </a:lnSpc>
              <a:spcAft>
                <a:spcPts val="800"/>
              </a:spcAft>
              <a:defRPr sz="1400">
                <a:latin typeface="Helvetica 75 Bold" panose="020B0804020202020204" pitchFamily="34" charset="0"/>
              </a:defRPr>
            </a:lvl4pPr>
            <a:lvl5pPr>
              <a:lnSpc>
                <a:spcPct val="90000"/>
              </a:lnSpc>
              <a:spcAft>
                <a:spcPts val="800"/>
              </a:spcAft>
              <a:defRPr sz="1400">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Tree>
    <p:extLst>
      <p:ext uri="{BB962C8B-B14F-4D97-AF65-F5344CB8AC3E}">
        <p14:creationId xmlns:p14="http://schemas.microsoft.com/office/powerpoint/2010/main" val="858533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339728" y="33973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noProof="0" smtClean="0"/>
              <a:t>Modifiez le style du titre</a:t>
            </a:r>
            <a:endParaRPr lang="en-US" noProof="0" dirty="0"/>
          </a:p>
        </p:txBody>
      </p:sp>
      <p:sp>
        <p:nvSpPr>
          <p:cNvPr id="3" name="Content Placeholder 2"/>
          <p:cNvSpPr>
            <a:spLocks noGrp="1"/>
          </p:cNvSpPr>
          <p:nvPr>
            <p:ph idx="1"/>
          </p:nvPr>
        </p:nvSpPr>
        <p:spPr>
          <a:xfrm>
            <a:off x="339736" y="1304925"/>
            <a:ext cx="4065589" cy="3165474"/>
          </a:xfrm>
        </p:spPr>
        <p:txBody>
          <a:bodyPr/>
          <a:lstStyle>
            <a:lvl1pPr>
              <a:lnSpc>
                <a:spcPct val="90000"/>
              </a:lnSpc>
              <a:spcAft>
                <a:spcPts val="800"/>
              </a:spcAft>
              <a:defRPr>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
        <p:nvSpPr>
          <p:cNvPr id="4" name="Content Placeholder 2"/>
          <p:cNvSpPr>
            <a:spLocks noGrp="1"/>
          </p:cNvSpPr>
          <p:nvPr>
            <p:ph idx="10"/>
          </p:nvPr>
        </p:nvSpPr>
        <p:spPr>
          <a:xfrm>
            <a:off x="4738703" y="1304925"/>
            <a:ext cx="4065589" cy="3165474"/>
          </a:xfrm>
        </p:spPr>
        <p:txBody>
          <a:bodyPr/>
          <a:lstStyle>
            <a:lvl1pPr>
              <a:lnSpc>
                <a:spcPct val="90000"/>
              </a:lnSpc>
              <a:spcAft>
                <a:spcPts val="800"/>
              </a:spcAft>
              <a:defRPr>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Tree>
    <p:extLst>
      <p:ext uri="{BB962C8B-B14F-4D97-AF65-F5344CB8AC3E}">
        <p14:creationId xmlns:p14="http://schemas.microsoft.com/office/powerpoint/2010/main" val="1931571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44" y="1304942"/>
            <a:ext cx="8470899" cy="3165475"/>
          </a:xfrm>
        </p:spPr>
        <p:txBody>
          <a:bodyPr/>
          <a:lstStyle>
            <a:lvl1pPr>
              <a:lnSpc>
                <a:spcPct val="85000"/>
              </a:lnSpc>
              <a:spcAft>
                <a:spcPts val="2400"/>
              </a:spcAft>
              <a:defRPr sz="300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
        <p:nvSpPr>
          <p:cNvPr id="5" name="Title 1"/>
          <p:cNvSpPr>
            <a:spLocks noGrp="1"/>
          </p:cNvSpPr>
          <p:nvPr>
            <p:ph type="title"/>
          </p:nvPr>
        </p:nvSpPr>
        <p:spPr>
          <a:xfrm>
            <a:off x="339728" y="339734"/>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noProof="0" smtClean="0"/>
              <a:t>Modifiez le style du titre</a:t>
            </a:r>
            <a:endParaRPr lang="en-US" noProof="0" dirty="0"/>
          </a:p>
        </p:txBody>
      </p:sp>
    </p:spTree>
    <p:extLst>
      <p:ext uri="{BB962C8B-B14F-4D97-AF65-F5344CB8AC3E}">
        <p14:creationId xmlns:p14="http://schemas.microsoft.com/office/powerpoint/2010/main" val="7393270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44" y="339741"/>
            <a:ext cx="8470899" cy="4130675"/>
          </a:xfrm>
        </p:spPr>
        <p:txBody>
          <a:bodyPr/>
          <a:lstStyle>
            <a:lvl1pPr>
              <a:lnSpc>
                <a:spcPct val="85000"/>
              </a:lnSpc>
              <a:spcAft>
                <a:spcPts val="2400"/>
              </a:spcAft>
              <a:defRPr sz="300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dirty="0"/>
          </a:p>
        </p:txBody>
      </p:sp>
    </p:spTree>
    <p:extLst>
      <p:ext uri="{BB962C8B-B14F-4D97-AF65-F5344CB8AC3E}">
        <p14:creationId xmlns:p14="http://schemas.microsoft.com/office/powerpoint/2010/main" val="3429262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spcAft>
                <a:spcPts val="0"/>
              </a:spcAft>
              <a:defRPr>
                <a:solidFill>
                  <a:srgbClr val="FF6600"/>
                </a:solidFill>
                <a:latin typeface="Helvetica 75 Bold" panose="020B0804020202020204" pitchFamily="34" charset="0"/>
              </a:defRPr>
            </a:lvl1pPr>
          </a:lstStyle>
          <a:p>
            <a:r>
              <a:rPr lang="fr-FR" noProof="0" smtClean="0"/>
              <a:t>Modifiez le style du titre</a:t>
            </a:r>
            <a:endParaRPr lang="en-US" noProof="0" dirty="0"/>
          </a:p>
        </p:txBody>
      </p:sp>
    </p:spTree>
    <p:extLst>
      <p:ext uri="{BB962C8B-B14F-4D97-AF65-F5344CB8AC3E}">
        <p14:creationId xmlns:p14="http://schemas.microsoft.com/office/powerpoint/2010/main" val="1872127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911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puces simple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16213" y="302400"/>
            <a:ext cx="7084800" cy="737100"/>
          </a:xfrm>
        </p:spPr>
        <p:txBody>
          <a:bodyPr/>
          <a:lstStyle>
            <a:lvl1pPr algn="l">
              <a:defRPr baseline="0"/>
            </a:lvl1pPr>
          </a:lstStyle>
          <a:p>
            <a:r>
              <a:rPr lang="fr-FR" dirty="0" smtClean="0"/>
              <a:t>pour ajouter une diapo différente &gt; Accueil &gt; Nouvelle diapositive (puis cliquez menu déroulant) </a:t>
            </a:r>
            <a:endParaRPr lang="fr-FR" dirty="0"/>
          </a:p>
        </p:txBody>
      </p:sp>
      <p:sp>
        <p:nvSpPr>
          <p:cNvPr id="26" name="Espace réservé du contenu 2"/>
          <p:cNvSpPr>
            <a:spLocks noGrp="1"/>
          </p:cNvSpPr>
          <p:nvPr>
            <p:ph idx="1" hasCustomPrompt="1"/>
          </p:nvPr>
        </p:nvSpPr>
        <p:spPr>
          <a:xfrm>
            <a:off x="1043000" y="1329929"/>
            <a:ext cx="7058025" cy="2915840"/>
          </a:xfrm>
        </p:spPr>
        <p:txBody>
          <a:bodyPr/>
          <a:lstStyle>
            <a:lvl1pPr>
              <a:defRPr sz="1350" baseline="0"/>
            </a:lvl1pPr>
            <a:lvl2pPr>
              <a:spcAft>
                <a:spcPct val="0"/>
              </a:spcAft>
              <a:buFont typeface="Arial" charset="0"/>
              <a:buChar char="–"/>
              <a:defRPr/>
            </a:lvl2pPr>
          </a:lstStyle>
          <a:p>
            <a:r>
              <a:rPr lang="fr-FR" dirty="0" smtClean="0"/>
              <a:t>écrivez le texte ici, si besoin sélectionnez une icône ci-dessous pour ajouter un tableau, un graphique, un </a:t>
            </a:r>
            <a:r>
              <a:rPr lang="fr-FR" dirty="0" err="1" smtClean="0"/>
              <a:t>SmartArt</a:t>
            </a:r>
            <a:r>
              <a:rPr lang="fr-FR" dirty="0" smtClean="0"/>
              <a:t>, une image ou une vidéo</a:t>
            </a:r>
            <a:endParaRPr lang="fr-FR" dirty="0"/>
          </a:p>
        </p:txBody>
      </p:sp>
      <p:sp>
        <p:nvSpPr>
          <p:cNvPr id="4" name="Rectangle 762"/>
          <p:cNvSpPr>
            <a:spLocks noChangeArrowheads="1"/>
          </p:cNvSpPr>
          <p:nvPr/>
        </p:nvSpPr>
        <p:spPr bwMode="auto">
          <a:xfrm>
            <a:off x="1005508" y="4806555"/>
            <a:ext cx="2795588" cy="14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lstStyle/>
          <a:p>
            <a:pPr defTabSz="712253" fontAlgn="auto">
              <a:spcBef>
                <a:spcPts val="0"/>
              </a:spcBef>
              <a:spcAft>
                <a:spcPts val="0"/>
              </a:spcAft>
            </a:pPr>
            <a:r>
              <a:rPr lang="en-GB" sz="750" dirty="0" smtClean="0">
                <a:solidFill>
                  <a:prstClr val="white">
                    <a:lumMod val="50000"/>
                  </a:prstClr>
                </a:solidFill>
                <a:latin typeface="Helvetica 55 Roman" pitchFamily="34" charset="0"/>
                <a:ea typeface="ＭＳ Ｐゴシック" pitchFamily="34" charset="-128"/>
                <a:cs typeface="Arial" pitchFamily="34" charset="0"/>
              </a:rPr>
              <a:t>interne</a:t>
            </a:r>
            <a:r>
              <a:rPr lang="en-US" sz="750" dirty="0" smtClean="0">
                <a:solidFill>
                  <a:prstClr val="white">
                    <a:lumMod val="50000"/>
                  </a:prstClr>
                </a:solidFill>
                <a:latin typeface="Helvetica 55 Roman" pitchFamily="34" charset="0"/>
                <a:ea typeface="ＭＳ Ｐゴシック" pitchFamily="34" charset="-128"/>
                <a:cs typeface="Arial" pitchFamily="34" charset="0"/>
              </a:rPr>
              <a:t> </a:t>
            </a:r>
            <a:r>
              <a:rPr lang="en-US" sz="750" dirty="0">
                <a:solidFill>
                  <a:prstClr val="white">
                    <a:lumMod val="50000"/>
                  </a:prstClr>
                </a:solidFill>
                <a:latin typeface="Helvetica 55 Roman" pitchFamily="34" charset="0"/>
                <a:ea typeface="ＭＳ Ｐゴシック" pitchFamily="34" charset="-128"/>
                <a:cs typeface="Arial" pitchFamily="34" charset="0"/>
              </a:rPr>
              <a:t>Orange</a:t>
            </a:r>
          </a:p>
        </p:txBody>
      </p:sp>
      <p:sp>
        <p:nvSpPr>
          <p:cNvPr id="5" name="Rectangle 762"/>
          <p:cNvSpPr>
            <a:spLocks noChangeArrowheads="1"/>
          </p:cNvSpPr>
          <p:nvPr/>
        </p:nvSpPr>
        <p:spPr bwMode="auto">
          <a:xfrm>
            <a:off x="395536" y="4806555"/>
            <a:ext cx="504056" cy="14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rIns="0"/>
          <a:lstStyle/>
          <a:p>
            <a:pPr defTabSz="712253" fontAlgn="auto">
              <a:spcBef>
                <a:spcPts val="0"/>
              </a:spcBef>
              <a:spcAft>
                <a:spcPts val="0"/>
              </a:spcAft>
            </a:pPr>
            <a:fld id="{EFE14BF7-218F-4596-8202-541E14B3C423}" type="slidenum">
              <a:rPr lang="en-US" sz="750" smtClean="0">
                <a:solidFill>
                  <a:prstClr val="white">
                    <a:lumMod val="50000"/>
                  </a:prstClr>
                </a:solidFill>
                <a:latin typeface="Helvetica 55 Roman" pitchFamily="34" charset="0"/>
                <a:ea typeface="ＭＳ Ｐゴシック" pitchFamily="34" charset="-128"/>
                <a:cs typeface="Arial" pitchFamily="34" charset="0"/>
              </a:rPr>
              <a:pPr defTabSz="712253" fontAlgn="auto">
                <a:spcBef>
                  <a:spcPts val="0"/>
                </a:spcBef>
                <a:spcAft>
                  <a:spcPts val="0"/>
                </a:spcAft>
              </a:pPr>
              <a:t>‹#›</a:t>
            </a:fld>
            <a:endParaRPr lang="en-US" sz="750" dirty="0">
              <a:solidFill>
                <a:prstClr val="white">
                  <a:lumMod val="50000"/>
                </a:prstClr>
              </a:solidFill>
              <a:latin typeface="Helvetica 55 Roman"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5136724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4" name="pole tekstowe 7"/>
          <p:cNvSpPr txBox="1">
            <a:spLocks noChangeArrowheads="1"/>
          </p:cNvSpPr>
          <p:nvPr userDrawn="1"/>
        </p:nvSpPr>
        <p:spPr bwMode="auto">
          <a:xfrm>
            <a:off x="609600" y="4495800"/>
            <a:ext cx="11430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l-PL" altLang="pl-PL"/>
          </a:p>
        </p:txBody>
      </p:sp>
      <p:sp>
        <p:nvSpPr>
          <p:cNvPr id="2" name="Title 1"/>
          <p:cNvSpPr>
            <a:spLocks noGrp="1"/>
          </p:cNvSpPr>
          <p:nvPr>
            <p:ph type="title"/>
          </p:nvPr>
        </p:nvSpPr>
        <p:spPr>
          <a:xfrm>
            <a:off x="339725" y="339726"/>
            <a:ext cx="8470900" cy="623888"/>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pl-PL" smtClean="0"/>
              <a:t>Kliknij, aby edytować styl</a:t>
            </a:r>
            <a:endParaRPr lang="en-US" dirty="0"/>
          </a:p>
        </p:txBody>
      </p:sp>
      <p:sp>
        <p:nvSpPr>
          <p:cNvPr id="3" name="Content Placeholder 2"/>
          <p:cNvSpPr>
            <a:spLocks noGrp="1"/>
          </p:cNvSpPr>
          <p:nvPr>
            <p:ph idx="1"/>
          </p:nvPr>
        </p:nvSpPr>
        <p:spPr>
          <a:xfrm>
            <a:off x="339728" y="1304925"/>
            <a:ext cx="8470899" cy="3165475"/>
          </a:xfrm>
        </p:spPr>
        <p:txBody>
          <a:bodyPr/>
          <a:lstStyle>
            <a:lvl1pPr>
              <a:lnSpc>
                <a:spcPct val="90000"/>
              </a:lnSpc>
              <a:spcAft>
                <a:spcPts val="800"/>
              </a:spcAft>
              <a:defRPr sz="1400">
                <a:solidFill>
                  <a:srgbClr val="FF6600"/>
                </a:solidFill>
                <a:latin typeface="Helvetica 55 Roman" panose="020B0604020202020204" pitchFamily="34" charset="0"/>
              </a:defRPr>
            </a:lvl1pPr>
            <a:lvl2pPr>
              <a:lnSpc>
                <a:spcPct val="90000"/>
              </a:lnSpc>
              <a:spcAft>
                <a:spcPts val="800"/>
              </a:spcAft>
              <a:defRPr sz="1400">
                <a:latin typeface="Helvetica 55 Roman" panose="020B0604020202020204" pitchFamily="34" charset="0"/>
              </a:defRPr>
            </a:lvl2pPr>
            <a:lvl3pPr>
              <a:lnSpc>
                <a:spcPct val="90000"/>
              </a:lnSpc>
              <a:spcAft>
                <a:spcPts val="800"/>
              </a:spcAft>
              <a:defRPr sz="1400">
                <a:latin typeface="Helvetica 55 Roman" panose="020B0604020202020204" pitchFamily="34" charset="0"/>
              </a:defRPr>
            </a:lvl3pPr>
            <a:lvl4pPr>
              <a:lnSpc>
                <a:spcPct val="90000"/>
              </a:lnSpc>
              <a:spcAft>
                <a:spcPts val="800"/>
              </a:spcAft>
              <a:defRPr sz="1400">
                <a:latin typeface="Helvetica 55 Roman" panose="020B0604020202020204" pitchFamily="34" charset="0"/>
              </a:defRPr>
            </a:lvl4pPr>
            <a:lvl5pPr>
              <a:lnSpc>
                <a:spcPct val="90000"/>
              </a:lnSpc>
              <a:spcAft>
                <a:spcPts val="800"/>
              </a:spcAft>
              <a:defRPr sz="1400">
                <a:latin typeface="Helvetica 55 Roman"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2475143653"/>
      </p:ext>
    </p:extLst>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6" name="Rectangle 15"/>
          <p:cNvSpPr/>
          <p:nvPr userDrawn="1"/>
        </p:nvSpPr>
        <p:spPr>
          <a:xfrm>
            <a:off x="167951" y="4469087"/>
            <a:ext cx="4237362" cy="483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12253"/>
            <a:endParaRPr lang="en-GB">
              <a:solidFill>
                <a:srgbClr val="000000"/>
              </a:solidFill>
            </a:endParaRPr>
          </a:p>
        </p:txBody>
      </p:sp>
      <p:sp>
        <p:nvSpPr>
          <p:cNvPr id="5" name="Text Placeholder 4"/>
          <p:cNvSpPr>
            <a:spLocks noGrp="1"/>
          </p:cNvSpPr>
          <p:nvPr>
            <p:ph type="body" sz="quarter" idx="11"/>
          </p:nvPr>
        </p:nvSpPr>
        <p:spPr>
          <a:xfrm>
            <a:off x="339729" y="339726"/>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en-US" smtClean="0"/>
              <a:t>Click to edit Master text styles</a:t>
            </a:r>
          </a:p>
          <a:p>
            <a:pPr lvl="1"/>
            <a:r>
              <a:rPr lang="en-US" smtClean="0"/>
              <a:t>Second level</a:t>
            </a:r>
          </a:p>
        </p:txBody>
      </p:sp>
      <p:sp>
        <p:nvSpPr>
          <p:cNvPr id="3" name="Text Placeholder 2"/>
          <p:cNvSpPr>
            <a:spLocks noGrp="1"/>
          </p:cNvSpPr>
          <p:nvPr>
            <p:ph type="body" sz="quarter" idx="12"/>
          </p:nvPr>
        </p:nvSpPr>
        <p:spPr>
          <a:xfrm>
            <a:off x="6508765" y="339726"/>
            <a:ext cx="2301875" cy="3460750"/>
          </a:xfrm>
        </p:spPr>
        <p:txBody>
          <a:bodyPr tIns="109728"/>
          <a:lstStyle>
            <a:lvl1pPr>
              <a:spcAft>
                <a:spcPts val="2400"/>
              </a:spcAft>
              <a:defRPr>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en-US" smtClean="0"/>
              <a:t>Click to edit Master text styles</a:t>
            </a:r>
          </a:p>
          <a:p>
            <a:pPr lvl="1"/>
            <a:r>
              <a:rPr lang="en-US" smtClean="0"/>
              <a:t>Second level</a:t>
            </a:r>
          </a:p>
        </p:txBody>
      </p:sp>
      <p:grpSp>
        <p:nvGrpSpPr>
          <p:cNvPr id="6" name="Group 5"/>
          <p:cNvGrpSpPr/>
          <p:nvPr userDrawn="1"/>
        </p:nvGrpSpPr>
        <p:grpSpPr>
          <a:xfrm>
            <a:off x="339727" y="4130675"/>
            <a:ext cx="676803" cy="676803"/>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rgbClr val="FF6600"/>
                </a:solidFill>
                <a:latin typeface="Helvetica 75 Bold" panose="020B0804020202020204" pitchFamily="34" charset="0"/>
                <a:ea typeface="ＭＳ Ｐゴシック" pitchFamily="34" charset="-128"/>
                <a:cs typeface="Arial" pitchFamily="34" charset="0"/>
              </a:endParaRPr>
            </a:p>
          </p:txBody>
        </p:sp>
        <p:sp>
          <p:nvSpPr>
            <p:cNvPr id="8" name="Freeform 7"/>
            <p:cNvSpPr>
              <a:spLocks noEditPoints="1"/>
            </p:cNvSpPr>
            <p:nvPr/>
          </p:nvSpPr>
          <p:spPr bwMode="auto">
            <a:xfrm>
              <a:off x="702813" y="2650392"/>
              <a:ext cx="142160" cy="166334"/>
            </a:xfrm>
            <a:custGeom>
              <a:avLst/>
              <a:gdLst>
                <a:gd name="T0" fmla="*/ 31 w 104"/>
                <a:gd name="T1" fmla="*/ 85 h 122"/>
                <a:gd name="T2" fmla="*/ 45 w 104"/>
                <a:gd name="T3" fmla="*/ 101 h 122"/>
                <a:gd name="T4" fmla="*/ 73 w 104"/>
                <a:gd name="T5" fmla="*/ 88 h 122"/>
                <a:gd name="T6" fmla="*/ 73 w 104"/>
                <a:gd name="T7" fmla="*/ 60 h 122"/>
                <a:gd name="T8" fmla="*/ 31 w 104"/>
                <a:gd name="T9" fmla="*/ 85 h 122"/>
                <a:gd name="T10" fmla="*/ 74 w 104"/>
                <a:gd name="T11" fmla="*/ 110 h 122"/>
                <a:gd name="T12" fmla="*/ 35 w 104"/>
                <a:gd name="T13" fmla="*/ 122 h 122"/>
                <a:gd name="T14" fmla="*/ 0 w 104"/>
                <a:gd name="T15" fmla="*/ 88 h 122"/>
                <a:gd name="T16" fmla="*/ 74 w 104"/>
                <a:gd name="T17" fmla="*/ 42 h 122"/>
                <a:gd name="T18" fmla="*/ 74 w 104"/>
                <a:gd name="T19" fmla="*/ 35 h 122"/>
                <a:gd name="T20" fmla="*/ 56 w 104"/>
                <a:gd name="T21" fmla="*/ 22 h 122"/>
                <a:gd name="T22" fmla="*/ 27 w 104"/>
                <a:gd name="T23" fmla="*/ 35 h 122"/>
                <a:gd name="T24" fmla="*/ 6 w 104"/>
                <a:gd name="T25" fmla="*/ 23 h 122"/>
                <a:gd name="T26" fmla="*/ 56 w 104"/>
                <a:gd name="T27" fmla="*/ 0 h 122"/>
                <a:gd name="T28" fmla="*/ 104 w 104"/>
                <a:gd name="T29" fmla="*/ 35 h 122"/>
                <a:gd name="T30" fmla="*/ 104 w 104"/>
                <a:gd name="T31" fmla="*/ 120 h 122"/>
                <a:gd name="T32" fmla="*/ 77 w 104"/>
                <a:gd name="T33" fmla="*/ 120 h 122"/>
                <a:gd name="T34" fmla="*/ 74 w 104"/>
                <a:gd name="T35"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9" name="Freeform 7"/>
            <p:cNvSpPr>
              <a:spLocks/>
            </p:cNvSpPr>
            <p:nvPr/>
          </p:nvSpPr>
          <p:spPr bwMode="auto">
            <a:xfrm>
              <a:off x="878931" y="2650392"/>
              <a:ext cx="143311" cy="164031"/>
            </a:xfrm>
            <a:custGeom>
              <a:avLst/>
              <a:gdLst>
                <a:gd name="T0" fmla="*/ 0 w 105"/>
                <a:gd name="T1" fmla="*/ 6 h 120"/>
                <a:gd name="T2" fmla="*/ 25 w 105"/>
                <a:gd name="T3" fmla="*/ 2 h 120"/>
                <a:gd name="T4" fmla="*/ 28 w 105"/>
                <a:gd name="T5" fmla="*/ 16 h 120"/>
                <a:gd name="T6" fmla="*/ 68 w 105"/>
                <a:gd name="T7" fmla="*/ 0 h 120"/>
                <a:gd name="T8" fmla="*/ 105 w 105"/>
                <a:gd name="T9" fmla="*/ 38 h 120"/>
                <a:gd name="T10" fmla="*/ 105 w 105"/>
                <a:gd name="T11" fmla="*/ 120 h 120"/>
                <a:gd name="T12" fmla="*/ 74 w 105"/>
                <a:gd name="T13" fmla="*/ 120 h 120"/>
                <a:gd name="T14" fmla="*/ 74 w 105"/>
                <a:gd name="T15" fmla="*/ 44 h 120"/>
                <a:gd name="T16" fmla="*/ 59 w 105"/>
                <a:gd name="T17" fmla="*/ 23 h 120"/>
                <a:gd name="T18" fmla="*/ 30 w 105"/>
                <a:gd name="T19" fmla="*/ 36 h 120"/>
                <a:gd name="T20" fmla="*/ 30 w 105"/>
                <a:gd name="T21" fmla="*/ 120 h 120"/>
                <a:gd name="T22" fmla="*/ 0 w 105"/>
                <a:gd name="T23" fmla="*/ 120 h 120"/>
                <a:gd name="T24" fmla="*/ 0 w 105"/>
                <a:gd name="T25"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0" name="Freeform 8"/>
            <p:cNvSpPr>
              <a:spLocks noEditPoints="1"/>
            </p:cNvSpPr>
            <p:nvPr/>
          </p:nvSpPr>
          <p:spPr bwMode="auto">
            <a:xfrm>
              <a:off x="1225411" y="2650392"/>
              <a:ext cx="149067" cy="166334"/>
            </a:xfrm>
            <a:custGeom>
              <a:avLst/>
              <a:gdLst>
                <a:gd name="T0" fmla="*/ 79 w 109"/>
                <a:gd name="T1" fmla="*/ 46 h 122"/>
                <a:gd name="T2" fmla="*/ 55 w 109"/>
                <a:gd name="T3" fmla="*/ 21 h 122"/>
                <a:gd name="T4" fmla="*/ 31 w 109"/>
                <a:gd name="T5" fmla="*/ 46 h 122"/>
                <a:gd name="T6" fmla="*/ 79 w 109"/>
                <a:gd name="T7" fmla="*/ 46 h 122"/>
                <a:gd name="T8" fmla="*/ 56 w 109"/>
                <a:gd name="T9" fmla="*/ 122 h 122"/>
                <a:gd name="T10" fmla="*/ 0 w 109"/>
                <a:gd name="T11" fmla="*/ 62 h 122"/>
                <a:gd name="T12" fmla="*/ 55 w 109"/>
                <a:gd name="T13" fmla="*/ 0 h 122"/>
                <a:gd name="T14" fmla="*/ 109 w 109"/>
                <a:gd name="T15" fmla="*/ 60 h 122"/>
                <a:gd name="T16" fmla="*/ 109 w 109"/>
                <a:gd name="T17" fmla="*/ 66 h 122"/>
                <a:gd name="T18" fmla="*/ 31 w 109"/>
                <a:gd name="T19" fmla="*/ 66 h 122"/>
                <a:gd name="T20" fmla="*/ 58 w 109"/>
                <a:gd name="T21" fmla="*/ 100 h 122"/>
                <a:gd name="T22" fmla="*/ 85 w 109"/>
                <a:gd name="T23" fmla="*/ 84 h 122"/>
                <a:gd name="T24" fmla="*/ 108 w 109"/>
                <a:gd name="T25" fmla="*/ 97 h 122"/>
                <a:gd name="T26" fmla="*/ 56 w 109"/>
                <a:gd name="T2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1" name="Freeform 9"/>
            <p:cNvSpPr>
              <a:spLocks noEditPoints="1"/>
            </p:cNvSpPr>
            <p:nvPr/>
          </p:nvSpPr>
          <p:spPr bwMode="auto">
            <a:xfrm>
              <a:off x="415039" y="2650392"/>
              <a:ext cx="158276" cy="169211"/>
            </a:xfrm>
            <a:custGeom>
              <a:avLst/>
              <a:gdLst>
                <a:gd name="T0" fmla="*/ 58 w 116"/>
                <a:gd name="T1" fmla="*/ 26 h 124"/>
                <a:gd name="T2" fmla="*/ 31 w 116"/>
                <a:gd name="T3" fmla="*/ 62 h 124"/>
                <a:gd name="T4" fmla="*/ 58 w 116"/>
                <a:gd name="T5" fmla="*/ 98 h 124"/>
                <a:gd name="T6" fmla="*/ 85 w 116"/>
                <a:gd name="T7" fmla="*/ 62 h 124"/>
                <a:gd name="T8" fmla="*/ 58 w 116"/>
                <a:gd name="T9" fmla="*/ 26 h 124"/>
                <a:gd name="T10" fmla="*/ 58 w 116"/>
                <a:gd name="T11" fmla="*/ 124 h 124"/>
                <a:gd name="T12" fmla="*/ 0 w 116"/>
                <a:gd name="T13" fmla="*/ 62 h 124"/>
                <a:gd name="T14" fmla="*/ 58 w 116"/>
                <a:gd name="T15" fmla="*/ 0 h 124"/>
                <a:gd name="T16" fmla="*/ 116 w 116"/>
                <a:gd name="T17" fmla="*/ 62 h 124"/>
                <a:gd name="T18" fmla="*/ 58 w 116"/>
                <a:gd name="T1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2" name="Freeform 10"/>
            <p:cNvSpPr>
              <a:spLocks/>
            </p:cNvSpPr>
            <p:nvPr/>
          </p:nvSpPr>
          <p:spPr bwMode="auto">
            <a:xfrm>
              <a:off x="602092" y="2650392"/>
              <a:ext cx="89785" cy="164031"/>
            </a:xfrm>
            <a:custGeom>
              <a:avLst/>
              <a:gdLst>
                <a:gd name="T0" fmla="*/ 0 w 66"/>
                <a:gd name="T1" fmla="*/ 3 h 120"/>
                <a:gd name="T2" fmla="*/ 30 w 66"/>
                <a:gd name="T3" fmla="*/ 3 h 120"/>
                <a:gd name="T4" fmla="*/ 30 w 66"/>
                <a:gd name="T5" fmla="*/ 17 h 120"/>
                <a:gd name="T6" fmla="*/ 62 w 66"/>
                <a:gd name="T7" fmla="*/ 0 h 120"/>
                <a:gd name="T8" fmla="*/ 66 w 66"/>
                <a:gd name="T9" fmla="*/ 1 h 120"/>
                <a:gd name="T10" fmla="*/ 66 w 66"/>
                <a:gd name="T11" fmla="*/ 30 h 120"/>
                <a:gd name="T12" fmla="*/ 64 w 66"/>
                <a:gd name="T13" fmla="*/ 30 h 120"/>
                <a:gd name="T14" fmla="*/ 32 w 66"/>
                <a:gd name="T15" fmla="*/ 42 h 120"/>
                <a:gd name="T16" fmla="*/ 32 w 66"/>
                <a:gd name="T17" fmla="*/ 120 h 120"/>
                <a:gd name="T18" fmla="*/ 0 w 66"/>
                <a:gd name="T19" fmla="*/ 120 h 120"/>
                <a:gd name="T20" fmla="*/ 0 w 66"/>
                <a:gd name="T21" fmla="*/ 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3" name="Freeform 11"/>
            <p:cNvSpPr>
              <a:spLocks noEditPoints="1"/>
            </p:cNvSpPr>
            <p:nvPr/>
          </p:nvSpPr>
          <p:spPr bwMode="auto">
            <a:xfrm>
              <a:off x="1051020" y="2650392"/>
              <a:ext cx="149642" cy="226766"/>
            </a:xfrm>
            <a:custGeom>
              <a:avLst/>
              <a:gdLst>
                <a:gd name="T0" fmla="*/ 110 w 110"/>
                <a:gd name="T1" fmla="*/ 2 h 166"/>
                <a:gd name="T2" fmla="*/ 110 w 110"/>
                <a:gd name="T3" fmla="*/ 114 h 166"/>
                <a:gd name="T4" fmla="*/ 52 w 110"/>
                <a:gd name="T5" fmla="*/ 166 h 166"/>
                <a:gd name="T6" fmla="*/ 3 w 110"/>
                <a:gd name="T7" fmla="*/ 137 h 166"/>
                <a:gd name="T8" fmla="*/ 34 w 110"/>
                <a:gd name="T9" fmla="*/ 132 h 166"/>
                <a:gd name="T10" fmla="*/ 56 w 110"/>
                <a:gd name="T11" fmla="*/ 143 h 166"/>
                <a:gd name="T12" fmla="*/ 80 w 110"/>
                <a:gd name="T13" fmla="*/ 117 h 166"/>
                <a:gd name="T14" fmla="*/ 80 w 110"/>
                <a:gd name="T15" fmla="*/ 104 h 166"/>
                <a:gd name="T16" fmla="*/ 79 w 110"/>
                <a:gd name="T17" fmla="*/ 103 h 166"/>
                <a:gd name="T18" fmla="*/ 49 w 110"/>
                <a:gd name="T19" fmla="*/ 120 h 166"/>
                <a:gd name="T20" fmla="*/ 0 w 110"/>
                <a:gd name="T21" fmla="*/ 62 h 166"/>
                <a:gd name="T22" fmla="*/ 47 w 110"/>
                <a:gd name="T23" fmla="*/ 0 h 166"/>
                <a:gd name="T24" fmla="*/ 81 w 110"/>
                <a:gd name="T25" fmla="*/ 17 h 166"/>
                <a:gd name="T26" fmla="*/ 81 w 110"/>
                <a:gd name="T27" fmla="*/ 16 h 166"/>
                <a:gd name="T28" fmla="*/ 84 w 110"/>
                <a:gd name="T29" fmla="*/ 2 h 166"/>
                <a:gd name="T30" fmla="*/ 110 w 110"/>
                <a:gd name="T31" fmla="*/ 2 h 166"/>
                <a:gd name="T32" fmla="*/ 55 w 110"/>
                <a:gd name="T33" fmla="*/ 95 h 166"/>
                <a:gd name="T34" fmla="*/ 80 w 110"/>
                <a:gd name="T35" fmla="*/ 55 h 166"/>
                <a:gd name="T36" fmla="*/ 54 w 110"/>
                <a:gd name="T37" fmla="*/ 22 h 166"/>
                <a:gd name="T38" fmla="*/ 31 w 110"/>
                <a:gd name="T39" fmla="*/ 57 h 166"/>
                <a:gd name="T40" fmla="*/ 55 w 110"/>
                <a:gd name="T41" fmla="*/ 9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sp>
          <p:nvSpPr>
            <p:cNvPr id="14" name="Freeform 12"/>
            <p:cNvSpPr>
              <a:spLocks noEditPoints="1"/>
            </p:cNvSpPr>
            <p:nvPr/>
          </p:nvSpPr>
          <p:spPr bwMode="auto">
            <a:xfrm>
              <a:off x="1348002" y="2593413"/>
              <a:ext cx="112232" cy="52950"/>
            </a:xfrm>
            <a:custGeom>
              <a:avLst/>
              <a:gdLst>
                <a:gd name="T0" fmla="*/ 195 w 195"/>
                <a:gd name="T1" fmla="*/ 92 h 92"/>
                <a:gd name="T2" fmla="*/ 178 w 195"/>
                <a:gd name="T3" fmla="*/ 92 h 92"/>
                <a:gd name="T4" fmla="*/ 178 w 195"/>
                <a:gd name="T5" fmla="*/ 16 h 92"/>
                <a:gd name="T6" fmla="*/ 178 w 195"/>
                <a:gd name="T7" fmla="*/ 16 h 92"/>
                <a:gd name="T8" fmla="*/ 147 w 195"/>
                <a:gd name="T9" fmla="*/ 92 h 92"/>
                <a:gd name="T10" fmla="*/ 138 w 195"/>
                <a:gd name="T11" fmla="*/ 92 h 92"/>
                <a:gd name="T12" fmla="*/ 110 w 195"/>
                <a:gd name="T13" fmla="*/ 16 h 92"/>
                <a:gd name="T14" fmla="*/ 107 w 195"/>
                <a:gd name="T15" fmla="*/ 16 h 92"/>
                <a:gd name="T16" fmla="*/ 107 w 195"/>
                <a:gd name="T17" fmla="*/ 92 h 92"/>
                <a:gd name="T18" fmla="*/ 93 w 195"/>
                <a:gd name="T19" fmla="*/ 92 h 92"/>
                <a:gd name="T20" fmla="*/ 93 w 195"/>
                <a:gd name="T21" fmla="*/ 0 h 92"/>
                <a:gd name="T22" fmla="*/ 117 w 195"/>
                <a:gd name="T23" fmla="*/ 0 h 92"/>
                <a:gd name="T24" fmla="*/ 145 w 195"/>
                <a:gd name="T25" fmla="*/ 71 h 92"/>
                <a:gd name="T26" fmla="*/ 171 w 195"/>
                <a:gd name="T27" fmla="*/ 0 h 92"/>
                <a:gd name="T28" fmla="*/ 195 w 195"/>
                <a:gd name="T29" fmla="*/ 0 h 92"/>
                <a:gd name="T30" fmla="*/ 195 w 195"/>
                <a:gd name="T31" fmla="*/ 92 h 92"/>
                <a:gd name="T32" fmla="*/ 74 w 195"/>
                <a:gd name="T33" fmla="*/ 14 h 92"/>
                <a:gd name="T34" fmla="*/ 46 w 195"/>
                <a:gd name="T35" fmla="*/ 14 h 92"/>
                <a:gd name="T36" fmla="*/ 46 w 195"/>
                <a:gd name="T37" fmla="*/ 92 h 92"/>
                <a:gd name="T38" fmla="*/ 31 w 195"/>
                <a:gd name="T39" fmla="*/ 92 h 92"/>
                <a:gd name="T40" fmla="*/ 31 w 195"/>
                <a:gd name="T41" fmla="*/ 14 h 92"/>
                <a:gd name="T42" fmla="*/ 0 w 195"/>
                <a:gd name="T43" fmla="*/ 14 h 92"/>
                <a:gd name="T44" fmla="*/ 0 w 195"/>
                <a:gd name="T45" fmla="*/ 0 h 92"/>
                <a:gd name="T46" fmla="*/ 74 w 195"/>
                <a:gd name="T47" fmla="*/ 0 h 92"/>
                <a:gd name="T48" fmla="*/ 74 w 195"/>
                <a:gd name="T4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 h="92">
                  <a:moveTo>
                    <a:pt x="195" y="92"/>
                  </a:moveTo>
                  <a:lnTo>
                    <a:pt x="178" y="92"/>
                  </a:lnTo>
                  <a:lnTo>
                    <a:pt x="178" y="16"/>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400"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pitchFamily="34" charset="0"/>
              </a:endParaRPr>
            </a:p>
          </p:txBody>
        </p:sp>
      </p:grpSp>
    </p:spTree>
    <p:extLst>
      <p:ext uri="{BB962C8B-B14F-4D97-AF65-F5344CB8AC3E}">
        <p14:creationId xmlns:p14="http://schemas.microsoft.com/office/powerpoint/2010/main" val="1683581630"/>
      </p:ext>
    </p:extLst>
  </p:cSld>
  <p:clrMapOvr>
    <a:masterClrMapping/>
  </p:clrMapOvr>
  <p:transition spd="med">
    <p:fade/>
  </p:transition>
  <p:timing>
    <p:tnLst>
      <p:par>
        <p:cTn id="1" dur="indefinite" restart="never" nodeType="tmRoot"/>
      </p:par>
    </p:tnLst>
  </p:timing>
  <p:hf sldNum="0" hdr="0" ftr="0"/>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8" name="Text Placeholder 10"/>
          <p:cNvSpPr>
            <a:spLocks noGrp="1"/>
          </p:cNvSpPr>
          <p:nvPr>
            <p:ph type="body" sz="quarter" idx="16"/>
          </p:nvPr>
        </p:nvSpPr>
        <p:spPr>
          <a:xfrm>
            <a:off x="417598" y="1080000"/>
            <a:ext cx="8308800" cy="3560400"/>
          </a:xfrm>
          <a:prstGeom prst="rect">
            <a:avLst/>
          </a:prstGeom>
        </p:spPr>
        <p:txBody>
          <a:bodyPr lIns="0" tIns="0" rIns="0" bIns="0"/>
          <a:lstStyle>
            <a:lvl1pPr marL="0" indent="0">
              <a:spcAft>
                <a:spcPts val="600"/>
              </a:spcAft>
              <a:buFont typeface="Arial" pitchFamily="34" charset="0"/>
              <a:buNone/>
              <a:defRPr sz="1400" baseline="0">
                <a:solidFill>
                  <a:schemeClr val="tx2"/>
                </a:solidFill>
              </a:defRPr>
            </a:lvl1pPr>
            <a:lvl2pPr>
              <a:buNone/>
              <a:defRPr/>
            </a:lvl2pPr>
            <a:lvl3pPr>
              <a:buNone/>
              <a:defRPr/>
            </a:lvl3pPr>
            <a:lvl4pPr>
              <a:buNone/>
              <a:defRPr/>
            </a:lvl4pPr>
            <a:lvl5pPr>
              <a:buNone/>
              <a:defRPr/>
            </a:lvl5pPr>
          </a:lstStyle>
          <a:p>
            <a:pPr lvl="0"/>
            <a:r>
              <a:rPr lang="fr-FR" smtClean="0"/>
              <a:t>Modifiez les styles du texte du masque</a:t>
            </a:r>
          </a:p>
        </p:txBody>
      </p:sp>
      <p:sp>
        <p:nvSpPr>
          <p:cNvPr id="10" name="Title 1"/>
          <p:cNvSpPr>
            <a:spLocks noGrp="1"/>
          </p:cNvSpPr>
          <p:nvPr>
            <p:ph type="title" hasCustomPrompt="1"/>
          </p:nvPr>
        </p:nvSpPr>
        <p:spPr>
          <a:xfrm>
            <a:off x="417600" y="279249"/>
            <a:ext cx="8308800" cy="309600"/>
          </a:xfrm>
        </p:spPr>
        <p:txBody>
          <a:bodyPr/>
          <a:lstStyle>
            <a:lvl1pPr>
              <a:defRPr sz="2000" b="0">
                <a:solidFill>
                  <a:schemeClr val="tx1"/>
                </a:solidFill>
                <a:latin typeface="+mj-lt"/>
              </a:defRPr>
            </a:lvl1pPr>
          </a:lstStyle>
          <a:p>
            <a:r>
              <a:rPr lang="en-GB" dirty="0" smtClean="0"/>
              <a:t>Click to edit headline</a:t>
            </a:r>
            <a:endParaRPr lang="en-US" dirty="0"/>
          </a:p>
        </p:txBody>
      </p:sp>
      <p:sp>
        <p:nvSpPr>
          <p:cNvPr id="11" name="Text Placeholder 2"/>
          <p:cNvSpPr>
            <a:spLocks noGrp="1"/>
          </p:cNvSpPr>
          <p:nvPr>
            <p:ph type="body" sz="quarter" idx="10" hasCustomPrompt="1"/>
          </p:nvPr>
        </p:nvSpPr>
        <p:spPr>
          <a:xfrm>
            <a:off x="417512" y="590400"/>
            <a:ext cx="8308800" cy="309600"/>
          </a:xfrm>
          <a:prstGeom prst="rect">
            <a:avLst/>
          </a:prstGeom>
        </p:spPr>
        <p:txBody>
          <a:bodyPr lIns="0" tIns="0" rIns="0" bIns="0"/>
          <a:lstStyle>
            <a:lvl1pPr marL="0" marR="0" indent="0" algn="l" defTabSz="457200" rtl="0" eaLnBrk="1" fontAlgn="base" latinLnBrk="0" hangingPunct="1">
              <a:lnSpc>
                <a:spcPct val="100000"/>
              </a:lnSpc>
              <a:spcBef>
                <a:spcPct val="0"/>
              </a:spcBef>
              <a:spcAft>
                <a:spcPts val="0"/>
              </a:spcAft>
              <a:buClrTx/>
              <a:buSzTx/>
              <a:buFont typeface="Arial" charset="0"/>
              <a:buNone/>
              <a:tabLst/>
              <a:defRPr sz="2000">
                <a:solidFill>
                  <a:schemeClr val="bg2"/>
                </a:solidFill>
                <a:latin typeface="+mj-lt"/>
              </a:defRPr>
            </a:lvl1pPr>
          </a:lstStyle>
          <a:p>
            <a:pPr marL="0" marR="0" lvl="0" indent="0" algn="l" defTabSz="457200" rtl="0" eaLnBrk="1" fontAlgn="base" latinLnBrk="0" hangingPunct="1">
              <a:lnSpc>
                <a:spcPct val="100000"/>
              </a:lnSpc>
              <a:spcBef>
                <a:spcPct val="0"/>
              </a:spcBef>
              <a:spcAft>
                <a:spcPts val="600"/>
              </a:spcAft>
              <a:buClrTx/>
              <a:buSzTx/>
              <a:buFont typeface="Arial" charset="0"/>
              <a:buNone/>
              <a:tabLst/>
              <a:defRPr/>
            </a:pPr>
            <a:r>
              <a:rPr lang="en-GB" dirty="0" smtClean="0"/>
              <a:t>Click to edit secondary headline</a:t>
            </a:r>
          </a:p>
        </p:txBody>
      </p:sp>
    </p:spTree>
    <p:extLst>
      <p:ext uri="{BB962C8B-B14F-4D97-AF65-F5344CB8AC3E}">
        <p14:creationId xmlns:p14="http://schemas.microsoft.com/office/powerpoint/2010/main" val="246597295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14325" y="1184277"/>
            <a:ext cx="8515350" cy="3365500"/>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Title 3"/>
          <p:cNvSpPr>
            <a:spLocks noGrp="1"/>
          </p:cNvSpPr>
          <p:nvPr>
            <p:ph type="title" hasCustomPrompt="1"/>
          </p:nvPr>
        </p:nvSpPr>
        <p:spPr/>
        <p:txBody>
          <a:bodyPr/>
          <a:lstStyle/>
          <a:p>
            <a:r>
              <a:rPr lang="fr-FR" noProof="0" dirty="0" smtClean="0"/>
              <a:t>Cliquez pour modifier le titre</a:t>
            </a:r>
            <a:endParaRPr lang="en-GB" dirty="0"/>
          </a:p>
        </p:txBody>
      </p:sp>
      <p:sp>
        <p:nvSpPr>
          <p:cNvPr id="6" name="TextBox 5"/>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293837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4326" y="268290"/>
            <a:ext cx="4828498" cy="2301874"/>
          </a:xfrm>
        </p:spPr>
        <p:txBody>
          <a:bodyPr>
            <a:noAutofit/>
          </a:bodyPr>
          <a:lstStyle>
            <a:lvl1pPr algn="l">
              <a:lnSpc>
                <a:spcPct val="85000"/>
              </a:lnSpc>
              <a:defRPr sz="5500" baseline="0">
                <a:solidFill>
                  <a:schemeClr val="tx1"/>
                </a:solidFill>
              </a:defRPr>
            </a:lvl1pPr>
          </a:lstStyle>
          <a:p>
            <a:r>
              <a:rPr lang="fr-FR" noProof="0" dirty="0"/>
              <a:t>Cliquez pour modifier le titre</a:t>
            </a:r>
          </a:p>
        </p:txBody>
      </p:sp>
      <p:sp>
        <p:nvSpPr>
          <p:cNvPr id="17" name="Text Placeholder 17"/>
          <p:cNvSpPr>
            <a:spLocks noGrp="1"/>
          </p:cNvSpPr>
          <p:nvPr>
            <p:ph type="body" sz="quarter" idx="16" hasCustomPrompt="1"/>
          </p:nvPr>
        </p:nvSpPr>
        <p:spPr>
          <a:xfrm>
            <a:off x="5800725" y="266703"/>
            <a:ext cx="3028950" cy="3403600"/>
          </a:xfrm>
        </p:spPr>
        <p:txBody>
          <a:bodyPr/>
          <a:lstStyle>
            <a:lvl1pPr>
              <a:defRPr/>
            </a:lvl1pPr>
          </a:lstStyle>
          <a:p>
            <a:pPr lvl="0"/>
            <a:r>
              <a:rPr lang="fr-FR" noProof="0" dirty="0"/>
              <a:t>Cliquez pour modifier le texte</a:t>
            </a:r>
          </a:p>
          <a:p>
            <a:pPr lvl="1"/>
            <a:r>
              <a:rPr lang="fr-FR" noProof="0" dirty="0"/>
              <a:t>Deuxième niveau</a:t>
            </a:r>
          </a:p>
        </p:txBody>
      </p:sp>
      <p:sp>
        <p:nvSpPr>
          <p:cNvPr id="42" name="Subtitle 2"/>
          <p:cNvSpPr>
            <a:spLocks noGrp="1"/>
          </p:cNvSpPr>
          <p:nvPr>
            <p:ph type="subTitle" idx="1" hasCustomPrompt="1"/>
          </p:nvPr>
        </p:nvSpPr>
        <p:spPr>
          <a:xfrm>
            <a:off x="310699" y="2704144"/>
            <a:ext cx="4831185" cy="966156"/>
          </a:xfrm>
        </p:spPr>
        <p:txBody>
          <a:bodyPr/>
          <a:lstStyle>
            <a:lvl1pPr marL="0" indent="0" algn="l">
              <a:buNone/>
              <a:defRPr baseline="0">
                <a:solidFill>
                  <a:schemeClr val="tx1"/>
                </a:solidFill>
              </a:defRPr>
            </a:lvl1pPr>
            <a:lvl2pPr marL="180975" indent="-180975" algn="l">
              <a:buClr>
                <a:schemeClr val="bg2"/>
              </a:buClr>
              <a:buSzPct val="100000"/>
              <a:buFont typeface="Wingdings" panose="05000000000000000000" pitchFamily="2" charset="2"/>
              <a:buChar char="§"/>
              <a:defRPr>
                <a:solidFill>
                  <a:schemeClr val="tx1"/>
                </a:solidFill>
              </a:defRPr>
            </a:lvl2pPr>
            <a:lvl3pPr marL="406800" indent="-190800" algn="l">
              <a:spcBef>
                <a:spcPts val="336"/>
              </a:spcBef>
              <a:buClrTx/>
              <a:buFont typeface="Helvetica 55 Roman" panose="020B0604020202020204" pitchFamily="34" charset="0"/>
              <a:buChar char="–"/>
              <a:defRPr>
                <a:solidFill>
                  <a:schemeClr val="tx1"/>
                </a:solidFill>
                <a:latin typeface="Helvetica 55 Roman" panose="020B0604020202020204" pitchFamily="34" charset="0"/>
              </a:defRPr>
            </a:lvl3pPr>
            <a:lvl4pPr marL="594000" indent="-172800" algn="l">
              <a:spcBef>
                <a:spcPts val="24"/>
              </a:spcBef>
              <a:buFont typeface="Helvetica 55 Roman" panose="020B0604020202020204" pitchFamily="34" charset="0"/>
              <a:buChar char="–"/>
              <a:defRPr>
                <a:solidFill>
                  <a:schemeClr val="tx1"/>
                </a:solidFill>
              </a:defRPr>
            </a:lvl4pPr>
            <a:lvl5pPr marL="799200" indent="-190800" algn="l">
              <a:buFont typeface="Helvetica 55 Roman" panose="020B0604020202020204" pitchFamily="34" charset="0"/>
              <a:buChar char="–"/>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nom du présentateur</a:t>
            </a:r>
          </a:p>
        </p:txBody>
      </p:sp>
      <p:grpSp>
        <p:nvGrpSpPr>
          <p:cNvPr id="3" name="Group 2"/>
          <p:cNvGrpSpPr/>
          <p:nvPr userDrawn="1"/>
        </p:nvGrpSpPr>
        <p:grpSpPr>
          <a:xfrm>
            <a:off x="313547" y="4233869"/>
            <a:ext cx="612775" cy="612775"/>
            <a:chOff x="313535" y="4233863"/>
            <a:chExt cx="612775" cy="612775"/>
          </a:xfrm>
        </p:grpSpPr>
        <p:sp>
          <p:nvSpPr>
            <p:cNvPr id="43" name="Rectangle 5"/>
            <p:cNvSpPr>
              <a:spLocks noChangeArrowheads="1"/>
            </p:cNvSpPr>
            <p:nvPr userDrawn="1"/>
          </p:nvSpPr>
          <p:spPr bwMode="auto">
            <a:xfrm>
              <a:off x="313535" y="4233863"/>
              <a:ext cx="612775" cy="612775"/>
            </a:xfrm>
            <a:prstGeom prst="rect">
              <a:avLst/>
            </a:prstGeom>
            <a:solidFill>
              <a:srgbClr val="FF7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4" name="Freeform 6"/>
            <p:cNvSpPr>
              <a:spLocks noEditPoints="1"/>
            </p:cNvSpPr>
            <p:nvPr userDrawn="1"/>
          </p:nvSpPr>
          <p:spPr bwMode="auto">
            <a:xfrm>
              <a:off x="500860" y="4708526"/>
              <a:ext cx="74613" cy="87313"/>
            </a:xfrm>
            <a:custGeom>
              <a:avLst/>
              <a:gdLst>
                <a:gd name="T0" fmla="*/ 66 w 93"/>
                <a:gd name="T1" fmla="*/ 99 h 109"/>
                <a:gd name="T2" fmla="*/ 31 w 93"/>
                <a:gd name="T3" fmla="*/ 109 h 109"/>
                <a:gd name="T4" fmla="*/ 0 w 93"/>
                <a:gd name="T5" fmla="*/ 79 h 109"/>
                <a:gd name="T6" fmla="*/ 66 w 93"/>
                <a:gd name="T7" fmla="*/ 37 h 109"/>
                <a:gd name="T8" fmla="*/ 66 w 93"/>
                <a:gd name="T9" fmla="*/ 32 h 109"/>
                <a:gd name="T10" fmla="*/ 49 w 93"/>
                <a:gd name="T11" fmla="*/ 19 h 109"/>
                <a:gd name="T12" fmla="*/ 24 w 93"/>
                <a:gd name="T13" fmla="*/ 32 h 109"/>
                <a:gd name="T14" fmla="*/ 5 w 93"/>
                <a:gd name="T15" fmla="*/ 21 h 109"/>
                <a:gd name="T16" fmla="*/ 50 w 93"/>
                <a:gd name="T17" fmla="*/ 0 h 109"/>
                <a:gd name="T18" fmla="*/ 93 w 93"/>
                <a:gd name="T19" fmla="*/ 32 h 109"/>
                <a:gd name="T20" fmla="*/ 93 w 93"/>
                <a:gd name="T21" fmla="*/ 108 h 109"/>
                <a:gd name="T22" fmla="*/ 68 w 93"/>
                <a:gd name="T23" fmla="*/ 108 h 109"/>
                <a:gd name="T24" fmla="*/ 66 w 93"/>
                <a:gd name="T25" fmla="*/ 99 h 109"/>
                <a:gd name="T26" fmla="*/ 27 w 93"/>
                <a:gd name="T27" fmla="*/ 77 h 109"/>
                <a:gd name="T28" fmla="*/ 39 w 93"/>
                <a:gd name="T29" fmla="*/ 90 h 109"/>
                <a:gd name="T30" fmla="*/ 65 w 93"/>
                <a:gd name="T31" fmla="*/ 79 h 109"/>
                <a:gd name="T32" fmla="*/ 65 w 93"/>
                <a:gd name="T33" fmla="*/ 54 h 109"/>
                <a:gd name="T34" fmla="*/ 27 w 93"/>
                <a:gd name="T35" fmla="*/ 7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 h="109">
                  <a:moveTo>
                    <a:pt x="66" y="99"/>
                  </a:moveTo>
                  <a:cubicBezTo>
                    <a:pt x="55" y="106"/>
                    <a:pt x="43" y="109"/>
                    <a:pt x="31" y="109"/>
                  </a:cubicBezTo>
                  <a:cubicBezTo>
                    <a:pt x="11" y="109"/>
                    <a:pt x="0" y="96"/>
                    <a:pt x="0" y="79"/>
                  </a:cubicBezTo>
                  <a:cubicBezTo>
                    <a:pt x="0" y="55"/>
                    <a:pt x="21" y="42"/>
                    <a:pt x="66" y="37"/>
                  </a:cubicBezTo>
                  <a:cubicBezTo>
                    <a:pt x="66" y="32"/>
                    <a:pt x="66" y="32"/>
                    <a:pt x="66" y="32"/>
                  </a:cubicBezTo>
                  <a:cubicBezTo>
                    <a:pt x="66" y="24"/>
                    <a:pt x="60" y="19"/>
                    <a:pt x="49" y="19"/>
                  </a:cubicBezTo>
                  <a:cubicBezTo>
                    <a:pt x="39" y="19"/>
                    <a:pt x="30" y="24"/>
                    <a:pt x="24" y="32"/>
                  </a:cubicBezTo>
                  <a:cubicBezTo>
                    <a:pt x="5" y="21"/>
                    <a:pt x="5" y="21"/>
                    <a:pt x="5" y="21"/>
                  </a:cubicBezTo>
                  <a:cubicBezTo>
                    <a:pt x="15" y="7"/>
                    <a:pt x="30" y="0"/>
                    <a:pt x="50" y="0"/>
                  </a:cubicBezTo>
                  <a:cubicBezTo>
                    <a:pt x="77" y="0"/>
                    <a:pt x="93" y="12"/>
                    <a:pt x="93" y="32"/>
                  </a:cubicBezTo>
                  <a:cubicBezTo>
                    <a:pt x="93" y="32"/>
                    <a:pt x="93" y="108"/>
                    <a:pt x="93" y="108"/>
                  </a:cubicBezTo>
                  <a:cubicBezTo>
                    <a:pt x="68" y="108"/>
                    <a:pt x="68" y="108"/>
                    <a:pt x="68" y="108"/>
                  </a:cubicBezTo>
                  <a:lnTo>
                    <a:pt x="66" y="99"/>
                  </a:lnTo>
                  <a:close/>
                  <a:moveTo>
                    <a:pt x="27" y="77"/>
                  </a:moveTo>
                  <a:cubicBezTo>
                    <a:pt x="27" y="84"/>
                    <a:pt x="31" y="90"/>
                    <a:pt x="39" y="90"/>
                  </a:cubicBezTo>
                  <a:cubicBezTo>
                    <a:pt x="48" y="90"/>
                    <a:pt x="57" y="87"/>
                    <a:pt x="65" y="79"/>
                  </a:cubicBezTo>
                  <a:cubicBezTo>
                    <a:pt x="65" y="54"/>
                    <a:pt x="65" y="54"/>
                    <a:pt x="65" y="54"/>
                  </a:cubicBezTo>
                  <a:cubicBezTo>
                    <a:pt x="39" y="57"/>
                    <a:pt x="27" y="64"/>
                    <a:pt x="27"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5" name="Freeform 7"/>
            <p:cNvSpPr>
              <a:spLocks/>
            </p:cNvSpPr>
            <p:nvPr userDrawn="1"/>
          </p:nvSpPr>
          <p:spPr bwMode="auto">
            <a:xfrm>
              <a:off x="592935" y="4708526"/>
              <a:ext cx="76200" cy="87313"/>
            </a:xfrm>
            <a:custGeom>
              <a:avLst/>
              <a:gdLst>
                <a:gd name="T0" fmla="*/ 0 w 94"/>
                <a:gd name="T1" fmla="*/ 5 h 108"/>
                <a:gd name="T2" fmla="*/ 23 w 94"/>
                <a:gd name="T3" fmla="*/ 2 h 108"/>
                <a:gd name="T4" fmla="*/ 25 w 94"/>
                <a:gd name="T5" fmla="*/ 15 h 108"/>
                <a:gd name="T6" fmla="*/ 61 w 94"/>
                <a:gd name="T7" fmla="*/ 0 h 108"/>
                <a:gd name="T8" fmla="*/ 94 w 94"/>
                <a:gd name="T9" fmla="*/ 34 h 108"/>
                <a:gd name="T10" fmla="*/ 94 w 94"/>
                <a:gd name="T11" fmla="*/ 108 h 108"/>
                <a:gd name="T12" fmla="*/ 66 w 94"/>
                <a:gd name="T13" fmla="*/ 108 h 108"/>
                <a:gd name="T14" fmla="*/ 66 w 94"/>
                <a:gd name="T15" fmla="*/ 39 h 108"/>
                <a:gd name="T16" fmla="*/ 53 w 94"/>
                <a:gd name="T17" fmla="*/ 21 h 108"/>
                <a:gd name="T18" fmla="*/ 27 w 94"/>
                <a:gd name="T19" fmla="*/ 32 h 108"/>
                <a:gd name="T20" fmla="*/ 27 w 94"/>
                <a:gd name="T21" fmla="*/ 108 h 108"/>
                <a:gd name="T22" fmla="*/ 0 w 94"/>
                <a:gd name="T23" fmla="*/ 108 h 108"/>
                <a:gd name="T24" fmla="*/ 0 w 94"/>
                <a:gd name="T25"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108">
                  <a:moveTo>
                    <a:pt x="0" y="5"/>
                  </a:moveTo>
                  <a:cubicBezTo>
                    <a:pt x="23" y="2"/>
                    <a:pt x="23" y="2"/>
                    <a:pt x="23" y="2"/>
                  </a:cubicBezTo>
                  <a:cubicBezTo>
                    <a:pt x="25" y="15"/>
                    <a:pt x="25" y="15"/>
                    <a:pt x="25" y="15"/>
                  </a:cubicBezTo>
                  <a:cubicBezTo>
                    <a:pt x="38" y="5"/>
                    <a:pt x="48" y="0"/>
                    <a:pt x="61" y="0"/>
                  </a:cubicBezTo>
                  <a:cubicBezTo>
                    <a:pt x="83" y="0"/>
                    <a:pt x="94" y="12"/>
                    <a:pt x="94" y="34"/>
                  </a:cubicBezTo>
                  <a:cubicBezTo>
                    <a:pt x="94" y="108"/>
                    <a:pt x="94" y="108"/>
                    <a:pt x="94" y="108"/>
                  </a:cubicBezTo>
                  <a:cubicBezTo>
                    <a:pt x="66" y="108"/>
                    <a:pt x="66" y="108"/>
                    <a:pt x="66" y="108"/>
                  </a:cubicBezTo>
                  <a:cubicBezTo>
                    <a:pt x="66" y="39"/>
                    <a:pt x="66" y="39"/>
                    <a:pt x="66" y="39"/>
                  </a:cubicBezTo>
                  <a:cubicBezTo>
                    <a:pt x="66" y="26"/>
                    <a:pt x="63" y="21"/>
                    <a:pt x="53" y="21"/>
                  </a:cubicBezTo>
                  <a:cubicBezTo>
                    <a:pt x="45" y="21"/>
                    <a:pt x="36" y="24"/>
                    <a:pt x="27" y="32"/>
                  </a:cubicBezTo>
                  <a:cubicBezTo>
                    <a:pt x="27" y="108"/>
                    <a:pt x="27" y="108"/>
                    <a:pt x="27" y="108"/>
                  </a:cubicBezTo>
                  <a:cubicBezTo>
                    <a:pt x="0" y="108"/>
                    <a:pt x="0" y="108"/>
                    <a:pt x="0" y="108"/>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6" name="Freeform 8"/>
            <p:cNvSpPr>
              <a:spLocks noEditPoints="1"/>
            </p:cNvSpPr>
            <p:nvPr userDrawn="1"/>
          </p:nvSpPr>
          <p:spPr bwMode="auto">
            <a:xfrm>
              <a:off x="778673" y="4708526"/>
              <a:ext cx="79375" cy="88900"/>
            </a:xfrm>
            <a:custGeom>
              <a:avLst/>
              <a:gdLst>
                <a:gd name="T0" fmla="*/ 50 w 98"/>
                <a:gd name="T1" fmla="*/ 110 h 110"/>
                <a:gd name="T2" fmla="*/ 0 w 98"/>
                <a:gd name="T3" fmla="*/ 55 h 110"/>
                <a:gd name="T4" fmla="*/ 49 w 98"/>
                <a:gd name="T5" fmla="*/ 0 h 110"/>
                <a:gd name="T6" fmla="*/ 98 w 98"/>
                <a:gd name="T7" fmla="*/ 54 h 110"/>
                <a:gd name="T8" fmla="*/ 97 w 98"/>
                <a:gd name="T9" fmla="*/ 59 h 110"/>
                <a:gd name="T10" fmla="*/ 27 w 98"/>
                <a:gd name="T11" fmla="*/ 59 h 110"/>
                <a:gd name="T12" fmla="*/ 52 w 98"/>
                <a:gd name="T13" fmla="*/ 89 h 110"/>
                <a:gd name="T14" fmla="*/ 76 w 98"/>
                <a:gd name="T15" fmla="*/ 76 h 110"/>
                <a:gd name="T16" fmla="*/ 96 w 98"/>
                <a:gd name="T17" fmla="*/ 87 h 110"/>
                <a:gd name="T18" fmla="*/ 50 w 98"/>
                <a:gd name="T19" fmla="*/ 110 h 110"/>
                <a:gd name="T20" fmla="*/ 70 w 98"/>
                <a:gd name="T21" fmla="*/ 41 h 110"/>
                <a:gd name="T22" fmla="*/ 49 w 98"/>
                <a:gd name="T23" fmla="*/ 19 h 110"/>
                <a:gd name="T24" fmla="*/ 28 w 98"/>
                <a:gd name="T25" fmla="*/ 41 h 110"/>
                <a:gd name="T26" fmla="*/ 70 w 98"/>
                <a:gd name="T27" fmla="*/ 4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0">
                  <a:moveTo>
                    <a:pt x="50" y="110"/>
                  </a:moveTo>
                  <a:cubicBezTo>
                    <a:pt x="19" y="110"/>
                    <a:pt x="0" y="90"/>
                    <a:pt x="0" y="55"/>
                  </a:cubicBezTo>
                  <a:cubicBezTo>
                    <a:pt x="0" y="20"/>
                    <a:pt x="19" y="0"/>
                    <a:pt x="49" y="0"/>
                  </a:cubicBezTo>
                  <a:cubicBezTo>
                    <a:pt x="80" y="0"/>
                    <a:pt x="98" y="20"/>
                    <a:pt x="98" y="54"/>
                  </a:cubicBezTo>
                  <a:cubicBezTo>
                    <a:pt x="98" y="56"/>
                    <a:pt x="97" y="57"/>
                    <a:pt x="97" y="59"/>
                  </a:cubicBezTo>
                  <a:cubicBezTo>
                    <a:pt x="27" y="59"/>
                    <a:pt x="27" y="59"/>
                    <a:pt x="27" y="59"/>
                  </a:cubicBezTo>
                  <a:cubicBezTo>
                    <a:pt x="28" y="79"/>
                    <a:pt x="36" y="89"/>
                    <a:pt x="52" y="89"/>
                  </a:cubicBezTo>
                  <a:cubicBezTo>
                    <a:pt x="63" y="89"/>
                    <a:pt x="70" y="85"/>
                    <a:pt x="76" y="76"/>
                  </a:cubicBezTo>
                  <a:cubicBezTo>
                    <a:pt x="96" y="87"/>
                    <a:pt x="96" y="87"/>
                    <a:pt x="96" y="87"/>
                  </a:cubicBezTo>
                  <a:cubicBezTo>
                    <a:pt x="87" y="102"/>
                    <a:pt x="71" y="110"/>
                    <a:pt x="50" y="110"/>
                  </a:cubicBezTo>
                  <a:close/>
                  <a:moveTo>
                    <a:pt x="70" y="41"/>
                  </a:moveTo>
                  <a:cubicBezTo>
                    <a:pt x="70" y="27"/>
                    <a:pt x="62" y="19"/>
                    <a:pt x="49" y="19"/>
                  </a:cubicBezTo>
                  <a:cubicBezTo>
                    <a:pt x="37" y="19"/>
                    <a:pt x="29" y="27"/>
                    <a:pt x="28" y="41"/>
                  </a:cubicBezTo>
                  <a:lnTo>
                    <a:pt x="70"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7" name="Freeform 9"/>
            <p:cNvSpPr>
              <a:spLocks noEditPoints="1"/>
            </p:cNvSpPr>
            <p:nvPr userDrawn="1"/>
          </p:nvSpPr>
          <p:spPr bwMode="auto">
            <a:xfrm>
              <a:off x="346873" y="4708526"/>
              <a:ext cx="84138" cy="88900"/>
            </a:xfrm>
            <a:custGeom>
              <a:avLst/>
              <a:gdLst>
                <a:gd name="T0" fmla="*/ 52 w 104"/>
                <a:gd name="T1" fmla="*/ 111 h 111"/>
                <a:gd name="T2" fmla="*/ 0 w 104"/>
                <a:gd name="T3" fmla="*/ 55 h 111"/>
                <a:gd name="T4" fmla="*/ 52 w 104"/>
                <a:gd name="T5" fmla="*/ 0 h 111"/>
                <a:gd name="T6" fmla="*/ 104 w 104"/>
                <a:gd name="T7" fmla="*/ 55 h 111"/>
                <a:gd name="T8" fmla="*/ 52 w 104"/>
                <a:gd name="T9" fmla="*/ 111 h 111"/>
                <a:gd name="T10" fmla="*/ 52 w 104"/>
                <a:gd name="T11" fmla="*/ 23 h 111"/>
                <a:gd name="T12" fmla="*/ 28 w 104"/>
                <a:gd name="T13" fmla="*/ 55 h 111"/>
                <a:gd name="T14" fmla="*/ 52 w 104"/>
                <a:gd name="T15" fmla="*/ 87 h 111"/>
                <a:gd name="T16" fmla="*/ 77 w 104"/>
                <a:gd name="T17" fmla="*/ 55 h 111"/>
                <a:gd name="T18" fmla="*/ 52 w 104"/>
                <a:gd name="T19" fmla="*/ 2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11">
                  <a:moveTo>
                    <a:pt x="52" y="111"/>
                  </a:moveTo>
                  <a:cubicBezTo>
                    <a:pt x="25" y="111"/>
                    <a:pt x="0" y="93"/>
                    <a:pt x="0" y="55"/>
                  </a:cubicBezTo>
                  <a:cubicBezTo>
                    <a:pt x="0" y="17"/>
                    <a:pt x="25" y="0"/>
                    <a:pt x="52" y="0"/>
                  </a:cubicBezTo>
                  <a:cubicBezTo>
                    <a:pt x="79" y="0"/>
                    <a:pt x="104" y="17"/>
                    <a:pt x="104" y="55"/>
                  </a:cubicBezTo>
                  <a:cubicBezTo>
                    <a:pt x="104" y="93"/>
                    <a:pt x="79" y="111"/>
                    <a:pt x="52" y="111"/>
                  </a:cubicBezTo>
                  <a:close/>
                  <a:moveTo>
                    <a:pt x="52" y="23"/>
                  </a:moveTo>
                  <a:cubicBezTo>
                    <a:pt x="31" y="23"/>
                    <a:pt x="28" y="42"/>
                    <a:pt x="28" y="55"/>
                  </a:cubicBezTo>
                  <a:cubicBezTo>
                    <a:pt x="28" y="69"/>
                    <a:pt x="31" y="87"/>
                    <a:pt x="52" y="87"/>
                  </a:cubicBezTo>
                  <a:cubicBezTo>
                    <a:pt x="73" y="87"/>
                    <a:pt x="77" y="69"/>
                    <a:pt x="77" y="55"/>
                  </a:cubicBezTo>
                  <a:cubicBezTo>
                    <a:pt x="77" y="42"/>
                    <a:pt x="73" y="23"/>
                    <a:pt x="52"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8" name="Freeform 10"/>
            <p:cNvSpPr>
              <a:spLocks/>
            </p:cNvSpPr>
            <p:nvPr userDrawn="1"/>
          </p:nvSpPr>
          <p:spPr bwMode="auto">
            <a:xfrm>
              <a:off x="446885" y="4708526"/>
              <a:ext cx="47625" cy="87313"/>
            </a:xfrm>
            <a:custGeom>
              <a:avLst/>
              <a:gdLst>
                <a:gd name="T0" fmla="*/ 0 w 59"/>
                <a:gd name="T1" fmla="*/ 3 h 108"/>
                <a:gd name="T2" fmla="*/ 26 w 59"/>
                <a:gd name="T3" fmla="*/ 3 h 108"/>
                <a:gd name="T4" fmla="*/ 26 w 59"/>
                <a:gd name="T5" fmla="*/ 15 h 108"/>
                <a:gd name="T6" fmla="*/ 55 w 59"/>
                <a:gd name="T7" fmla="*/ 0 h 108"/>
                <a:gd name="T8" fmla="*/ 59 w 59"/>
                <a:gd name="T9" fmla="*/ 1 h 108"/>
                <a:gd name="T10" fmla="*/ 59 w 59"/>
                <a:gd name="T11" fmla="*/ 27 h 108"/>
                <a:gd name="T12" fmla="*/ 58 w 59"/>
                <a:gd name="T13" fmla="*/ 27 h 108"/>
                <a:gd name="T14" fmla="*/ 28 w 59"/>
                <a:gd name="T15" fmla="*/ 38 h 108"/>
                <a:gd name="T16" fmla="*/ 28 w 59"/>
                <a:gd name="T17" fmla="*/ 108 h 108"/>
                <a:gd name="T18" fmla="*/ 0 w 59"/>
                <a:gd name="T19" fmla="*/ 108 h 108"/>
                <a:gd name="T20" fmla="*/ 0 w 59"/>
                <a:gd name="T2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08">
                  <a:moveTo>
                    <a:pt x="0" y="3"/>
                  </a:moveTo>
                  <a:cubicBezTo>
                    <a:pt x="26" y="3"/>
                    <a:pt x="26" y="3"/>
                    <a:pt x="26" y="3"/>
                  </a:cubicBezTo>
                  <a:cubicBezTo>
                    <a:pt x="26" y="15"/>
                    <a:pt x="26" y="15"/>
                    <a:pt x="26" y="15"/>
                  </a:cubicBezTo>
                  <a:cubicBezTo>
                    <a:pt x="31" y="8"/>
                    <a:pt x="44" y="0"/>
                    <a:pt x="55" y="0"/>
                  </a:cubicBezTo>
                  <a:cubicBezTo>
                    <a:pt x="57" y="0"/>
                    <a:pt x="58" y="0"/>
                    <a:pt x="59" y="1"/>
                  </a:cubicBezTo>
                  <a:cubicBezTo>
                    <a:pt x="59" y="27"/>
                    <a:pt x="59" y="27"/>
                    <a:pt x="59" y="27"/>
                  </a:cubicBezTo>
                  <a:cubicBezTo>
                    <a:pt x="59" y="27"/>
                    <a:pt x="58" y="27"/>
                    <a:pt x="58" y="27"/>
                  </a:cubicBezTo>
                  <a:cubicBezTo>
                    <a:pt x="46" y="27"/>
                    <a:pt x="32" y="28"/>
                    <a:pt x="28" y="38"/>
                  </a:cubicBezTo>
                  <a:cubicBezTo>
                    <a:pt x="28" y="108"/>
                    <a:pt x="28" y="108"/>
                    <a:pt x="28" y="108"/>
                  </a:cubicBezTo>
                  <a:cubicBezTo>
                    <a:pt x="0" y="108"/>
                    <a:pt x="0" y="108"/>
                    <a:pt x="0" y="108"/>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9" name="Freeform 11"/>
            <p:cNvSpPr>
              <a:spLocks noEditPoints="1"/>
            </p:cNvSpPr>
            <p:nvPr userDrawn="1"/>
          </p:nvSpPr>
          <p:spPr bwMode="auto">
            <a:xfrm>
              <a:off x="685010" y="4708526"/>
              <a:ext cx="79375" cy="120650"/>
            </a:xfrm>
            <a:custGeom>
              <a:avLst/>
              <a:gdLst>
                <a:gd name="T0" fmla="*/ 49 w 98"/>
                <a:gd name="T1" fmla="*/ 85 h 149"/>
                <a:gd name="T2" fmla="*/ 72 w 98"/>
                <a:gd name="T3" fmla="*/ 50 h 149"/>
                <a:gd name="T4" fmla="*/ 49 w 98"/>
                <a:gd name="T5" fmla="*/ 20 h 149"/>
                <a:gd name="T6" fmla="*/ 28 w 98"/>
                <a:gd name="T7" fmla="*/ 51 h 149"/>
                <a:gd name="T8" fmla="*/ 49 w 98"/>
                <a:gd name="T9" fmla="*/ 85 h 149"/>
                <a:gd name="T10" fmla="*/ 98 w 98"/>
                <a:gd name="T11" fmla="*/ 2 h 149"/>
                <a:gd name="T12" fmla="*/ 98 w 98"/>
                <a:gd name="T13" fmla="*/ 102 h 149"/>
                <a:gd name="T14" fmla="*/ 47 w 98"/>
                <a:gd name="T15" fmla="*/ 149 h 149"/>
                <a:gd name="T16" fmla="*/ 3 w 98"/>
                <a:gd name="T17" fmla="*/ 123 h 149"/>
                <a:gd name="T18" fmla="*/ 30 w 98"/>
                <a:gd name="T19" fmla="*/ 118 h 149"/>
                <a:gd name="T20" fmla="*/ 50 w 98"/>
                <a:gd name="T21" fmla="*/ 128 h 149"/>
                <a:gd name="T22" fmla="*/ 72 w 98"/>
                <a:gd name="T23" fmla="*/ 105 h 149"/>
                <a:gd name="T24" fmla="*/ 72 w 98"/>
                <a:gd name="T25" fmla="*/ 93 h 149"/>
                <a:gd name="T26" fmla="*/ 71 w 98"/>
                <a:gd name="T27" fmla="*/ 92 h 149"/>
                <a:gd name="T28" fmla="*/ 44 w 98"/>
                <a:gd name="T29" fmla="*/ 108 h 149"/>
                <a:gd name="T30" fmla="*/ 0 w 98"/>
                <a:gd name="T31" fmla="*/ 55 h 149"/>
                <a:gd name="T32" fmla="*/ 42 w 98"/>
                <a:gd name="T33" fmla="*/ 0 h 149"/>
                <a:gd name="T34" fmla="*/ 73 w 98"/>
                <a:gd name="T35" fmla="*/ 15 h 149"/>
                <a:gd name="T36" fmla="*/ 73 w 98"/>
                <a:gd name="T37" fmla="*/ 15 h 149"/>
                <a:gd name="T38" fmla="*/ 75 w 98"/>
                <a:gd name="T39" fmla="*/ 2 h 149"/>
                <a:gd name="T40" fmla="*/ 98 w 98"/>
                <a:gd name="T41" fmla="*/ 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49">
                  <a:moveTo>
                    <a:pt x="49" y="85"/>
                  </a:moveTo>
                  <a:cubicBezTo>
                    <a:pt x="70" y="85"/>
                    <a:pt x="72" y="64"/>
                    <a:pt x="72" y="50"/>
                  </a:cubicBezTo>
                  <a:cubicBezTo>
                    <a:pt x="72" y="33"/>
                    <a:pt x="64" y="20"/>
                    <a:pt x="49" y="20"/>
                  </a:cubicBezTo>
                  <a:cubicBezTo>
                    <a:pt x="39" y="20"/>
                    <a:pt x="28" y="27"/>
                    <a:pt x="28" y="51"/>
                  </a:cubicBezTo>
                  <a:cubicBezTo>
                    <a:pt x="28" y="64"/>
                    <a:pt x="29" y="85"/>
                    <a:pt x="49" y="85"/>
                  </a:cubicBezTo>
                  <a:close/>
                  <a:moveTo>
                    <a:pt x="98" y="2"/>
                  </a:moveTo>
                  <a:cubicBezTo>
                    <a:pt x="98" y="102"/>
                    <a:pt x="98" y="102"/>
                    <a:pt x="98" y="102"/>
                  </a:cubicBezTo>
                  <a:cubicBezTo>
                    <a:pt x="98" y="119"/>
                    <a:pt x="97" y="148"/>
                    <a:pt x="47" y="149"/>
                  </a:cubicBezTo>
                  <a:cubicBezTo>
                    <a:pt x="26" y="149"/>
                    <a:pt x="7" y="141"/>
                    <a:pt x="3" y="123"/>
                  </a:cubicBezTo>
                  <a:cubicBezTo>
                    <a:pt x="30" y="118"/>
                    <a:pt x="30" y="118"/>
                    <a:pt x="30" y="118"/>
                  </a:cubicBezTo>
                  <a:cubicBezTo>
                    <a:pt x="32" y="123"/>
                    <a:pt x="35" y="128"/>
                    <a:pt x="50" y="128"/>
                  </a:cubicBezTo>
                  <a:cubicBezTo>
                    <a:pt x="65" y="128"/>
                    <a:pt x="72" y="122"/>
                    <a:pt x="72" y="105"/>
                  </a:cubicBezTo>
                  <a:cubicBezTo>
                    <a:pt x="72" y="93"/>
                    <a:pt x="72" y="93"/>
                    <a:pt x="72" y="93"/>
                  </a:cubicBezTo>
                  <a:cubicBezTo>
                    <a:pt x="71" y="92"/>
                    <a:pt x="71" y="92"/>
                    <a:pt x="71" y="92"/>
                  </a:cubicBezTo>
                  <a:cubicBezTo>
                    <a:pt x="67" y="100"/>
                    <a:pt x="60" y="108"/>
                    <a:pt x="44" y="108"/>
                  </a:cubicBezTo>
                  <a:cubicBezTo>
                    <a:pt x="19" y="108"/>
                    <a:pt x="0" y="91"/>
                    <a:pt x="0" y="55"/>
                  </a:cubicBezTo>
                  <a:cubicBezTo>
                    <a:pt x="0" y="20"/>
                    <a:pt x="20" y="0"/>
                    <a:pt x="42" y="0"/>
                  </a:cubicBezTo>
                  <a:cubicBezTo>
                    <a:pt x="63" y="0"/>
                    <a:pt x="71" y="10"/>
                    <a:pt x="73" y="15"/>
                  </a:cubicBezTo>
                  <a:cubicBezTo>
                    <a:pt x="73" y="15"/>
                    <a:pt x="73" y="15"/>
                    <a:pt x="73" y="15"/>
                  </a:cubicBezTo>
                  <a:cubicBezTo>
                    <a:pt x="75" y="2"/>
                    <a:pt x="75" y="2"/>
                    <a:pt x="75" y="2"/>
                  </a:cubicBezTo>
                  <a:lnTo>
                    <a:pt x="98"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50" name="Freeform 12"/>
            <p:cNvSpPr>
              <a:spLocks noEditPoints="1"/>
            </p:cNvSpPr>
            <p:nvPr userDrawn="1"/>
          </p:nvSpPr>
          <p:spPr bwMode="auto">
            <a:xfrm>
              <a:off x="843760" y="4678363"/>
              <a:ext cx="58738" cy="26988"/>
            </a:xfrm>
            <a:custGeom>
              <a:avLst/>
              <a:gdLst>
                <a:gd name="T0" fmla="*/ 14 w 37"/>
                <a:gd name="T1" fmla="*/ 2 h 17"/>
                <a:gd name="T2" fmla="*/ 9 w 37"/>
                <a:gd name="T3" fmla="*/ 2 h 17"/>
                <a:gd name="T4" fmla="*/ 9 w 37"/>
                <a:gd name="T5" fmla="*/ 17 h 17"/>
                <a:gd name="T6" fmla="*/ 6 w 37"/>
                <a:gd name="T7" fmla="*/ 17 h 17"/>
                <a:gd name="T8" fmla="*/ 6 w 37"/>
                <a:gd name="T9" fmla="*/ 2 h 17"/>
                <a:gd name="T10" fmla="*/ 0 w 37"/>
                <a:gd name="T11" fmla="*/ 2 h 17"/>
                <a:gd name="T12" fmla="*/ 0 w 37"/>
                <a:gd name="T13" fmla="*/ 0 h 17"/>
                <a:gd name="T14" fmla="*/ 14 w 37"/>
                <a:gd name="T15" fmla="*/ 0 h 17"/>
                <a:gd name="T16" fmla="*/ 14 w 37"/>
                <a:gd name="T17" fmla="*/ 2 h 17"/>
                <a:gd name="T18" fmla="*/ 37 w 37"/>
                <a:gd name="T19" fmla="*/ 17 h 17"/>
                <a:gd name="T20" fmla="*/ 34 w 37"/>
                <a:gd name="T21" fmla="*/ 17 h 17"/>
                <a:gd name="T22" fmla="*/ 34 w 37"/>
                <a:gd name="T23" fmla="*/ 2 h 17"/>
                <a:gd name="T24" fmla="*/ 34 w 37"/>
                <a:gd name="T25" fmla="*/ 2 h 17"/>
                <a:gd name="T26" fmla="*/ 29 w 37"/>
                <a:gd name="T27" fmla="*/ 17 h 17"/>
                <a:gd name="T28" fmla="*/ 27 w 37"/>
                <a:gd name="T29" fmla="*/ 17 h 17"/>
                <a:gd name="T30" fmla="*/ 21 w 37"/>
                <a:gd name="T31" fmla="*/ 2 h 17"/>
                <a:gd name="T32" fmla="*/ 20 w 37"/>
                <a:gd name="T33" fmla="*/ 2 h 17"/>
                <a:gd name="T34" fmla="*/ 20 w 37"/>
                <a:gd name="T35" fmla="*/ 17 h 17"/>
                <a:gd name="T36" fmla="*/ 18 w 37"/>
                <a:gd name="T37" fmla="*/ 17 h 17"/>
                <a:gd name="T38" fmla="*/ 18 w 37"/>
                <a:gd name="T39" fmla="*/ 0 h 17"/>
                <a:gd name="T40" fmla="*/ 22 w 37"/>
                <a:gd name="T41" fmla="*/ 0 h 17"/>
                <a:gd name="T42" fmla="*/ 28 w 37"/>
                <a:gd name="T43" fmla="*/ 13 h 17"/>
                <a:gd name="T44" fmla="*/ 33 w 37"/>
                <a:gd name="T45" fmla="*/ 0 h 17"/>
                <a:gd name="T46" fmla="*/ 37 w 37"/>
                <a:gd name="T47" fmla="*/ 0 h 17"/>
                <a:gd name="T48" fmla="*/ 37 w 37"/>
                <a:gd name="T4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17">
                  <a:moveTo>
                    <a:pt x="14" y="2"/>
                  </a:moveTo>
                  <a:lnTo>
                    <a:pt x="9" y="2"/>
                  </a:lnTo>
                  <a:lnTo>
                    <a:pt x="9" y="17"/>
                  </a:lnTo>
                  <a:lnTo>
                    <a:pt x="6" y="17"/>
                  </a:lnTo>
                  <a:lnTo>
                    <a:pt x="6" y="2"/>
                  </a:lnTo>
                  <a:lnTo>
                    <a:pt x="0" y="2"/>
                  </a:lnTo>
                  <a:lnTo>
                    <a:pt x="0" y="0"/>
                  </a:lnTo>
                  <a:lnTo>
                    <a:pt x="14" y="0"/>
                  </a:lnTo>
                  <a:lnTo>
                    <a:pt x="14" y="2"/>
                  </a:lnTo>
                  <a:close/>
                  <a:moveTo>
                    <a:pt x="37" y="17"/>
                  </a:moveTo>
                  <a:lnTo>
                    <a:pt x="34" y="17"/>
                  </a:lnTo>
                  <a:lnTo>
                    <a:pt x="34" y="2"/>
                  </a:lnTo>
                  <a:lnTo>
                    <a:pt x="34" y="2"/>
                  </a:lnTo>
                  <a:lnTo>
                    <a:pt x="29" y="17"/>
                  </a:lnTo>
                  <a:lnTo>
                    <a:pt x="27" y="17"/>
                  </a:lnTo>
                  <a:lnTo>
                    <a:pt x="21" y="2"/>
                  </a:lnTo>
                  <a:lnTo>
                    <a:pt x="20" y="2"/>
                  </a:lnTo>
                  <a:lnTo>
                    <a:pt x="20" y="17"/>
                  </a:lnTo>
                  <a:lnTo>
                    <a:pt x="18" y="17"/>
                  </a:lnTo>
                  <a:lnTo>
                    <a:pt x="18" y="0"/>
                  </a:lnTo>
                  <a:lnTo>
                    <a:pt x="22" y="0"/>
                  </a:lnTo>
                  <a:lnTo>
                    <a:pt x="28" y="13"/>
                  </a:lnTo>
                  <a:lnTo>
                    <a:pt x="33" y="0"/>
                  </a:lnTo>
                  <a:lnTo>
                    <a:pt x="37" y="0"/>
                  </a:lnTo>
                  <a:lnTo>
                    <a:pt x="3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grpSp>
    </p:spTree>
    <p:extLst>
      <p:ext uri="{BB962C8B-B14F-4D97-AF65-F5344CB8AC3E}">
        <p14:creationId xmlns:p14="http://schemas.microsoft.com/office/powerpoint/2010/main" val="347646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314337" y="268293"/>
            <a:ext cx="8515349" cy="4281487"/>
          </a:xfrm>
        </p:spPr>
        <p:txBody>
          <a:bodyPr/>
          <a:lstStyle>
            <a:lvl1pPr>
              <a:spcBef>
                <a:spcPts val="0"/>
              </a:spcBef>
              <a:defRPr sz="3000"/>
            </a:lvl1pPr>
            <a:lvl2pPr marL="358775" indent="-358775">
              <a:spcBef>
                <a:spcPts val="0"/>
              </a:spcBef>
              <a:buClrTx/>
              <a:buSzPct val="100000"/>
              <a:buFont typeface="+mj-lt"/>
              <a:buAutoNum type="arabicPeriod"/>
              <a:defRPr sz="3000"/>
            </a:lvl2pPr>
            <a:lvl3pPr>
              <a:defRPr sz="1800"/>
            </a:lvl3pPr>
            <a:lvl4pPr>
              <a:defRPr sz="1800"/>
            </a:lvl4pPr>
            <a:lvl5pPr>
              <a:defRPr sz="1800"/>
            </a:lvl5pPr>
          </a:lstStyle>
          <a:p>
            <a:pPr lvl="0"/>
            <a:r>
              <a:rPr lang="fr-FR" noProof="0" dirty="0"/>
              <a:t>Cliquez pour modifier le contenu</a:t>
            </a:r>
          </a:p>
          <a:p>
            <a:pPr lvl="1"/>
            <a:r>
              <a:rPr lang="fr-FR" noProof="0" dirty="0"/>
              <a:t>Deuxième niveau</a:t>
            </a:r>
          </a:p>
        </p:txBody>
      </p:sp>
      <p:sp>
        <p:nvSpPr>
          <p:cNvPr id="5" name="TextBox 4"/>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230825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8" name="Text Placeholder 7"/>
          <p:cNvSpPr>
            <a:spLocks noGrp="1"/>
          </p:cNvSpPr>
          <p:nvPr>
            <p:ph type="body" sz="quarter" idx="12" hasCustomPrompt="1"/>
          </p:nvPr>
        </p:nvSpPr>
        <p:spPr>
          <a:xfrm>
            <a:off x="313780" y="268293"/>
            <a:ext cx="6096839" cy="4281487"/>
          </a:xfrm>
        </p:spPr>
        <p:txBody>
          <a:bodyPr>
            <a:normAutofit/>
          </a:bodyPr>
          <a:lstStyle>
            <a:lvl1pPr>
              <a:lnSpc>
                <a:spcPct val="85000"/>
              </a:lnSpc>
              <a:spcBef>
                <a:spcPts val="0"/>
              </a:spcBef>
              <a:buNone/>
              <a:defRPr sz="5500" baseline="0"/>
            </a:lvl1pPr>
            <a:lvl2pPr>
              <a:lnSpc>
                <a:spcPct val="85000"/>
              </a:lnSpc>
              <a:spcBef>
                <a:spcPts val="0"/>
              </a:spcBef>
              <a:defRPr sz="5500"/>
            </a:lvl2pPr>
            <a:lvl3pPr>
              <a:defRPr sz="5500"/>
            </a:lvl3pPr>
            <a:lvl4pPr>
              <a:defRPr sz="5500"/>
            </a:lvl4pPr>
            <a:lvl5pPr>
              <a:defRPr sz="5500"/>
            </a:lvl5pPr>
          </a:lstStyle>
          <a:p>
            <a:pPr lvl="0"/>
            <a:r>
              <a:rPr lang="fr-FR" noProof="0" dirty="0"/>
              <a:t>Cliquez pour modifier le nom de la section </a:t>
            </a:r>
          </a:p>
          <a:p>
            <a:pPr lvl="1"/>
            <a:r>
              <a:rPr lang="fr-FR" noProof="0" dirty="0"/>
              <a:t>Deuxième niveau</a:t>
            </a:r>
          </a:p>
        </p:txBody>
      </p:sp>
      <p:sp>
        <p:nvSpPr>
          <p:cNvPr id="4" name="TextBox 3"/>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242443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14326" y="1184276"/>
            <a:ext cx="3966930" cy="3365499"/>
          </a:xfrm>
        </p:spPr>
        <p:txBody>
          <a:bodyPr>
            <a:normAutofit/>
          </a:bodyPr>
          <a:lstStyle>
            <a:lvl1pPr>
              <a:defRPr sz="1400" baseline="0"/>
            </a:lvl1pPr>
            <a:lvl2pPr>
              <a:defRPr sz="1400" baseline="0">
                <a:solidFill>
                  <a:schemeClr val="tx1"/>
                </a:solidFill>
              </a:defRPr>
            </a:lvl2pPr>
            <a:lvl3pPr>
              <a:defRPr sz="1400" baseline="0">
                <a:solidFill>
                  <a:schemeClr val="tx1"/>
                </a:solidFill>
              </a:defRPr>
            </a:lvl3pPr>
            <a:lvl4pPr>
              <a:defRPr sz="1400" baseline="0">
                <a:solidFill>
                  <a:schemeClr val="tx1"/>
                </a:solidFill>
              </a:defRPr>
            </a:lvl4pPr>
            <a:lvl5pPr>
              <a:defRPr sz="1400" baseline="0">
                <a:solidFill>
                  <a:schemeClr val="tx1"/>
                </a:solidFill>
              </a:defRPr>
            </a:lvl5pPr>
            <a:lvl6pPr>
              <a:defRPr sz="1400"/>
            </a:lvl6pPr>
            <a:lvl7pPr>
              <a:defRPr sz="1800"/>
            </a:lvl7pPr>
            <a:lvl8pPr>
              <a:defRPr sz="1800"/>
            </a:lvl8pPr>
            <a:lvl9pPr>
              <a:defRPr sz="1800"/>
            </a:lvl9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Content Placeholder 3"/>
          <p:cNvSpPr>
            <a:spLocks noGrp="1"/>
          </p:cNvSpPr>
          <p:nvPr>
            <p:ph sz="half" idx="2" hasCustomPrompt="1"/>
          </p:nvPr>
        </p:nvSpPr>
        <p:spPr>
          <a:xfrm>
            <a:off x="4864795" y="1183699"/>
            <a:ext cx="3964880" cy="3364418"/>
          </a:xfrm>
        </p:spPr>
        <p:txBody>
          <a:bodyPr>
            <a:normAutofit/>
          </a:bodyPr>
          <a:lstStyle>
            <a:lvl1pPr>
              <a:defRPr sz="1400"/>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800"/>
            </a:lvl7pPr>
            <a:lvl8pPr>
              <a:defRPr sz="1800"/>
            </a:lvl8pPr>
            <a:lvl9pPr>
              <a:defRPr sz="1800"/>
            </a:lvl9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5" name="Title 4"/>
          <p:cNvSpPr>
            <a:spLocks noGrp="1"/>
          </p:cNvSpPr>
          <p:nvPr>
            <p:ph type="title" hasCustomPrompt="1"/>
          </p:nvPr>
        </p:nvSpPr>
        <p:spPr/>
        <p:txBody>
          <a:bodyPr/>
          <a:lstStyle/>
          <a:p>
            <a:r>
              <a:rPr lang="fr-FR" noProof="0" dirty="0" smtClean="0"/>
              <a:t>Cliquez pour modifier le titre</a:t>
            </a:r>
            <a:endParaRPr lang="en-GB" dirty="0"/>
          </a:p>
        </p:txBody>
      </p:sp>
      <p:sp>
        <p:nvSpPr>
          <p:cNvPr id="7" name="TextBox 6"/>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3849856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fr-FR" noProof="0" dirty="0"/>
              <a:t>Cliquez pour modifier le titre</a:t>
            </a:r>
          </a:p>
        </p:txBody>
      </p:sp>
      <p:sp>
        <p:nvSpPr>
          <p:cNvPr id="5" name="TextBox 4"/>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178123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Image pleine p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2" hasCustomPrompt="1"/>
          </p:nvPr>
        </p:nvSpPr>
        <p:spPr>
          <a:xfrm>
            <a:off x="0" y="0"/>
            <a:ext cx="9144000" cy="5143500"/>
          </a:xfrm>
        </p:spPr>
        <p:txBody>
          <a:bodyPr/>
          <a:lstStyle/>
          <a:p>
            <a:r>
              <a:rPr lang="fr-FR" noProof="0" dirty="0"/>
              <a:t>Cliquez sur l'icône pour ajouter une photo</a:t>
            </a:r>
          </a:p>
        </p:txBody>
      </p:sp>
      <p:sp>
        <p:nvSpPr>
          <p:cNvPr id="3" name="Title 2"/>
          <p:cNvSpPr>
            <a:spLocks noGrp="1"/>
          </p:cNvSpPr>
          <p:nvPr>
            <p:ph type="title" hasCustomPrompt="1"/>
          </p:nvPr>
        </p:nvSpPr>
        <p:spPr/>
        <p:txBody>
          <a:bodyPr/>
          <a:lstStyle>
            <a:lvl1pPr>
              <a:defRPr>
                <a:solidFill>
                  <a:schemeClr val="tx1"/>
                </a:solidFill>
              </a:defRPr>
            </a:lvl1pPr>
          </a:lstStyle>
          <a:p>
            <a:r>
              <a:rPr lang="fr-FR" dirty="0" smtClean="0"/>
              <a:t>Cliquez pour modifier le titre</a:t>
            </a:r>
            <a:endParaRPr lang="en-GB" dirty="0"/>
          </a:p>
        </p:txBody>
      </p:sp>
    </p:spTree>
    <p:extLst>
      <p:ext uri="{BB962C8B-B14F-4D97-AF65-F5344CB8AC3E}">
        <p14:creationId xmlns:p14="http://schemas.microsoft.com/office/powerpoint/2010/main" val="259809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TextBox 2"/>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44152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Dwa elementy zawartości">
    <p:spTree>
      <p:nvGrpSpPr>
        <p:cNvPr id="1" name=""/>
        <p:cNvGrpSpPr/>
        <p:nvPr/>
      </p:nvGrpSpPr>
      <p:grpSpPr>
        <a:xfrm>
          <a:off x="0" y="0"/>
          <a:ext cx="0" cy="0"/>
          <a:chOff x="0" y="0"/>
          <a:chExt cx="0" cy="0"/>
        </a:xfrm>
      </p:grpSpPr>
      <p:sp>
        <p:nvSpPr>
          <p:cNvPr id="5" name="pole tekstowe 7"/>
          <p:cNvSpPr txBox="1">
            <a:spLocks noChangeArrowheads="1"/>
          </p:cNvSpPr>
          <p:nvPr userDrawn="1"/>
        </p:nvSpPr>
        <p:spPr bwMode="auto">
          <a:xfrm>
            <a:off x="609600" y="4495800"/>
            <a:ext cx="11430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l-PL" altLang="pl-PL"/>
          </a:p>
        </p:txBody>
      </p:sp>
      <p:sp>
        <p:nvSpPr>
          <p:cNvPr id="2" name="Title 1"/>
          <p:cNvSpPr>
            <a:spLocks noGrp="1"/>
          </p:cNvSpPr>
          <p:nvPr>
            <p:ph type="title"/>
          </p:nvPr>
        </p:nvSpPr>
        <p:spPr>
          <a:xfrm>
            <a:off x="339725" y="339725"/>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pl-PL" smtClean="0"/>
              <a:t>Kliknij, aby edytować styl</a:t>
            </a:r>
            <a:endParaRPr lang="en-US" dirty="0"/>
          </a:p>
        </p:txBody>
      </p:sp>
      <p:sp>
        <p:nvSpPr>
          <p:cNvPr id="3" name="Content Placeholder 2"/>
          <p:cNvSpPr>
            <a:spLocks noGrp="1"/>
          </p:cNvSpPr>
          <p:nvPr>
            <p:ph idx="1"/>
          </p:nvPr>
        </p:nvSpPr>
        <p:spPr>
          <a:xfrm>
            <a:off x="339726" y="1304925"/>
            <a:ext cx="4065589" cy="3165474"/>
          </a:xfrm>
        </p:spPr>
        <p:txBody>
          <a:bodyPr/>
          <a:lstStyle>
            <a:lvl1pPr>
              <a:lnSpc>
                <a:spcPct val="90000"/>
              </a:lnSpc>
              <a:spcAft>
                <a:spcPts val="800"/>
              </a:spcAft>
              <a:defRPr>
                <a:solidFill>
                  <a:srgbClr val="FF6600"/>
                </a:solidFill>
                <a:latin typeface="Helvetica 55 Roman" panose="020B0604020202020204" pitchFamily="34" charset="0"/>
              </a:defRPr>
            </a:lvl1pPr>
            <a:lvl2pPr>
              <a:lnSpc>
                <a:spcPct val="90000"/>
              </a:lnSpc>
              <a:spcAft>
                <a:spcPts val="800"/>
              </a:spcAft>
              <a:defRPr>
                <a:latin typeface="Helvetica 55 Roman" panose="020B0604020202020204" pitchFamily="34" charset="0"/>
              </a:defRPr>
            </a:lvl2pPr>
            <a:lvl3pPr>
              <a:lnSpc>
                <a:spcPct val="90000"/>
              </a:lnSpc>
              <a:spcAft>
                <a:spcPts val="800"/>
              </a:spcAft>
              <a:defRPr>
                <a:latin typeface="Helvetica 55 Roman" panose="020B0604020202020204" pitchFamily="34" charset="0"/>
              </a:defRPr>
            </a:lvl3pPr>
            <a:lvl4pPr>
              <a:lnSpc>
                <a:spcPct val="90000"/>
              </a:lnSpc>
              <a:spcAft>
                <a:spcPts val="800"/>
              </a:spcAft>
              <a:defRPr>
                <a:latin typeface="Helvetica 55 Roman" panose="020B0604020202020204" pitchFamily="34" charset="0"/>
              </a:defRPr>
            </a:lvl4pPr>
            <a:lvl5pPr>
              <a:lnSpc>
                <a:spcPct val="90000"/>
              </a:lnSpc>
              <a:spcAft>
                <a:spcPts val="800"/>
              </a:spcAft>
              <a:defRPr>
                <a:latin typeface="Helvetica 55 Roman"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2"/>
          <p:cNvSpPr>
            <a:spLocks noGrp="1"/>
          </p:cNvSpPr>
          <p:nvPr>
            <p:ph idx="10"/>
          </p:nvPr>
        </p:nvSpPr>
        <p:spPr>
          <a:xfrm>
            <a:off x="4738690" y="1304925"/>
            <a:ext cx="4065589" cy="3165474"/>
          </a:xfrm>
        </p:spPr>
        <p:txBody>
          <a:bodyPr/>
          <a:lstStyle>
            <a:lvl1pPr>
              <a:lnSpc>
                <a:spcPct val="90000"/>
              </a:lnSpc>
              <a:spcAft>
                <a:spcPts val="800"/>
              </a:spcAft>
              <a:defRPr>
                <a:solidFill>
                  <a:srgbClr val="FF6600"/>
                </a:solidFill>
                <a:latin typeface="Helvetica 55 Roman" panose="020B0604020202020204" pitchFamily="34" charset="0"/>
              </a:defRPr>
            </a:lvl1pPr>
            <a:lvl2pPr>
              <a:lnSpc>
                <a:spcPct val="90000"/>
              </a:lnSpc>
              <a:spcAft>
                <a:spcPts val="800"/>
              </a:spcAft>
              <a:defRPr>
                <a:latin typeface="Helvetica 55 Roman" panose="020B0604020202020204" pitchFamily="34" charset="0"/>
              </a:defRPr>
            </a:lvl2pPr>
            <a:lvl3pPr>
              <a:lnSpc>
                <a:spcPct val="90000"/>
              </a:lnSpc>
              <a:spcAft>
                <a:spcPts val="800"/>
              </a:spcAft>
              <a:defRPr>
                <a:latin typeface="Helvetica 55 Roman" panose="020B0604020202020204" pitchFamily="34" charset="0"/>
              </a:defRPr>
            </a:lvl3pPr>
            <a:lvl4pPr>
              <a:lnSpc>
                <a:spcPct val="90000"/>
              </a:lnSpc>
              <a:spcAft>
                <a:spcPts val="800"/>
              </a:spcAft>
              <a:defRPr>
                <a:latin typeface="Helvetica 55 Roman" panose="020B0604020202020204" pitchFamily="34" charset="0"/>
              </a:defRPr>
            </a:lvl4pPr>
            <a:lvl5pPr>
              <a:lnSpc>
                <a:spcPct val="90000"/>
              </a:lnSpc>
              <a:spcAft>
                <a:spcPts val="800"/>
              </a:spcAft>
              <a:defRPr>
                <a:latin typeface="Helvetica 55 Roman"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1475763696"/>
      </p:ext>
    </p:extLst>
  </p:cSld>
  <p:clrMapOvr>
    <a:masterClrMapping/>
  </p:clrMapOvr>
  <p:transition spd="med">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14325" y="1184277"/>
            <a:ext cx="8515350" cy="3365500"/>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Title 3"/>
          <p:cNvSpPr>
            <a:spLocks noGrp="1"/>
          </p:cNvSpPr>
          <p:nvPr>
            <p:ph type="title" hasCustomPrompt="1"/>
          </p:nvPr>
        </p:nvSpPr>
        <p:spPr/>
        <p:txBody>
          <a:bodyPr/>
          <a:lstStyle/>
          <a:p>
            <a:r>
              <a:rPr lang="fr-FR" noProof="0" dirty="0" smtClean="0"/>
              <a:t>Cliquez pour modifier le titre</a:t>
            </a:r>
            <a:endParaRPr lang="en-GB" dirty="0"/>
          </a:p>
        </p:txBody>
      </p:sp>
      <p:sp>
        <p:nvSpPr>
          <p:cNvPr id="6" name="TextBox 5"/>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36314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4326" y="268290"/>
            <a:ext cx="4828498" cy="2301874"/>
          </a:xfrm>
        </p:spPr>
        <p:txBody>
          <a:bodyPr>
            <a:noAutofit/>
          </a:bodyPr>
          <a:lstStyle>
            <a:lvl1pPr algn="l">
              <a:lnSpc>
                <a:spcPct val="85000"/>
              </a:lnSpc>
              <a:defRPr sz="5500" baseline="0">
                <a:solidFill>
                  <a:schemeClr val="tx1"/>
                </a:solidFill>
              </a:defRPr>
            </a:lvl1pPr>
          </a:lstStyle>
          <a:p>
            <a:r>
              <a:rPr lang="fr-FR" noProof="0" dirty="0"/>
              <a:t>Cliquez pour modifier le titre</a:t>
            </a:r>
          </a:p>
        </p:txBody>
      </p:sp>
      <p:sp>
        <p:nvSpPr>
          <p:cNvPr id="17" name="Text Placeholder 17"/>
          <p:cNvSpPr>
            <a:spLocks noGrp="1"/>
          </p:cNvSpPr>
          <p:nvPr>
            <p:ph type="body" sz="quarter" idx="16" hasCustomPrompt="1"/>
          </p:nvPr>
        </p:nvSpPr>
        <p:spPr>
          <a:xfrm>
            <a:off x="5800725" y="266703"/>
            <a:ext cx="3028950" cy="3403600"/>
          </a:xfrm>
        </p:spPr>
        <p:txBody>
          <a:bodyPr/>
          <a:lstStyle>
            <a:lvl1pPr>
              <a:defRPr/>
            </a:lvl1pPr>
          </a:lstStyle>
          <a:p>
            <a:pPr lvl="0"/>
            <a:r>
              <a:rPr lang="fr-FR" noProof="0" dirty="0"/>
              <a:t>Cliquez pour modifier le texte</a:t>
            </a:r>
          </a:p>
          <a:p>
            <a:pPr lvl="1"/>
            <a:r>
              <a:rPr lang="fr-FR" noProof="0" dirty="0"/>
              <a:t>Deuxième niveau</a:t>
            </a:r>
          </a:p>
        </p:txBody>
      </p:sp>
      <p:sp>
        <p:nvSpPr>
          <p:cNvPr id="42" name="Subtitle 2"/>
          <p:cNvSpPr>
            <a:spLocks noGrp="1"/>
          </p:cNvSpPr>
          <p:nvPr>
            <p:ph type="subTitle" idx="1" hasCustomPrompt="1"/>
          </p:nvPr>
        </p:nvSpPr>
        <p:spPr>
          <a:xfrm>
            <a:off x="310699" y="2704144"/>
            <a:ext cx="4831185" cy="966156"/>
          </a:xfrm>
        </p:spPr>
        <p:txBody>
          <a:bodyPr/>
          <a:lstStyle>
            <a:lvl1pPr marL="0" indent="0" algn="l">
              <a:buNone/>
              <a:defRPr baseline="0">
                <a:solidFill>
                  <a:schemeClr val="tx1"/>
                </a:solidFill>
              </a:defRPr>
            </a:lvl1pPr>
            <a:lvl2pPr marL="180975" indent="-180975" algn="l">
              <a:buClr>
                <a:schemeClr val="bg2"/>
              </a:buClr>
              <a:buSzPct val="100000"/>
              <a:buFont typeface="Wingdings" panose="05000000000000000000" pitchFamily="2" charset="2"/>
              <a:buChar char="§"/>
              <a:defRPr>
                <a:solidFill>
                  <a:schemeClr val="tx1"/>
                </a:solidFill>
              </a:defRPr>
            </a:lvl2pPr>
            <a:lvl3pPr marL="406800" indent="-190800" algn="l">
              <a:spcBef>
                <a:spcPts val="336"/>
              </a:spcBef>
              <a:buClrTx/>
              <a:buFont typeface="Helvetica 55 Roman" panose="020B0604020202020204" pitchFamily="34" charset="0"/>
              <a:buChar char="–"/>
              <a:defRPr>
                <a:solidFill>
                  <a:schemeClr val="tx1"/>
                </a:solidFill>
                <a:latin typeface="Helvetica 55 Roman" panose="020B0604020202020204" pitchFamily="34" charset="0"/>
              </a:defRPr>
            </a:lvl3pPr>
            <a:lvl4pPr marL="594000" indent="-172800" algn="l">
              <a:spcBef>
                <a:spcPts val="24"/>
              </a:spcBef>
              <a:buFont typeface="Helvetica 55 Roman" panose="020B0604020202020204" pitchFamily="34" charset="0"/>
              <a:buChar char="–"/>
              <a:defRPr>
                <a:solidFill>
                  <a:schemeClr val="tx1"/>
                </a:solidFill>
              </a:defRPr>
            </a:lvl4pPr>
            <a:lvl5pPr marL="799200" indent="-190800" algn="l">
              <a:buFont typeface="Helvetica 55 Roman" panose="020B0604020202020204" pitchFamily="34" charset="0"/>
              <a:buChar char="–"/>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nom du présentateur</a:t>
            </a:r>
          </a:p>
        </p:txBody>
      </p:sp>
      <p:grpSp>
        <p:nvGrpSpPr>
          <p:cNvPr id="3" name="Group 2"/>
          <p:cNvGrpSpPr/>
          <p:nvPr userDrawn="1"/>
        </p:nvGrpSpPr>
        <p:grpSpPr>
          <a:xfrm>
            <a:off x="313547" y="4233869"/>
            <a:ext cx="612775" cy="612775"/>
            <a:chOff x="313535" y="4233863"/>
            <a:chExt cx="612775" cy="612775"/>
          </a:xfrm>
        </p:grpSpPr>
        <p:sp>
          <p:nvSpPr>
            <p:cNvPr id="43" name="Rectangle 5"/>
            <p:cNvSpPr>
              <a:spLocks noChangeArrowheads="1"/>
            </p:cNvSpPr>
            <p:nvPr userDrawn="1"/>
          </p:nvSpPr>
          <p:spPr bwMode="auto">
            <a:xfrm>
              <a:off x="313535" y="4233863"/>
              <a:ext cx="612775" cy="612775"/>
            </a:xfrm>
            <a:prstGeom prst="rect">
              <a:avLst/>
            </a:prstGeom>
            <a:solidFill>
              <a:srgbClr val="FF7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4" name="Freeform 6"/>
            <p:cNvSpPr>
              <a:spLocks noEditPoints="1"/>
            </p:cNvSpPr>
            <p:nvPr userDrawn="1"/>
          </p:nvSpPr>
          <p:spPr bwMode="auto">
            <a:xfrm>
              <a:off x="500860" y="4708526"/>
              <a:ext cx="74613" cy="87313"/>
            </a:xfrm>
            <a:custGeom>
              <a:avLst/>
              <a:gdLst>
                <a:gd name="T0" fmla="*/ 66 w 93"/>
                <a:gd name="T1" fmla="*/ 99 h 109"/>
                <a:gd name="T2" fmla="*/ 31 w 93"/>
                <a:gd name="T3" fmla="*/ 109 h 109"/>
                <a:gd name="T4" fmla="*/ 0 w 93"/>
                <a:gd name="T5" fmla="*/ 79 h 109"/>
                <a:gd name="T6" fmla="*/ 66 w 93"/>
                <a:gd name="T7" fmla="*/ 37 h 109"/>
                <a:gd name="T8" fmla="*/ 66 w 93"/>
                <a:gd name="T9" fmla="*/ 32 h 109"/>
                <a:gd name="T10" fmla="*/ 49 w 93"/>
                <a:gd name="T11" fmla="*/ 19 h 109"/>
                <a:gd name="T12" fmla="*/ 24 w 93"/>
                <a:gd name="T13" fmla="*/ 32 h 109"/>
                <a:gd name="T14" fmla="*/ 5 w 93"/>
                <a:gd name="T15" fmla="*/ 21 h 109"/>
                <a:gd name="T16" fmla="*/ 50 w 93"/>
                <a:gd name="T17" fmla="*/ 0 h 109"/>
                <a:gd name="T18" fmla="*/ 93 w 93"/>
                <a:gd name="T19" fmla="*/ 32 h 109"/>
                <a:gd name="T20" fmla="*/ 93 w 93"/>
                <a:gd name="T21" fmla="*/ 108 h 109"/>
                <a:gd name="T22" fmla="*/ 68 w 93"/>
                <a:gd name="T23" fmla="*/ 108 h 109"/>
                <a:gd name="T24" fmla="*/ 66 w 93"/>
                <a:gd name="T25" fmla="*/ 99 h 109"/>
                <a:gd name="T26" fmla="*/ 27 w 93"/>
                <a:gd name="T27" fmla="*/ 77 h 109"/>
                <a:gd name="T28" fmla="*/ 39 w 93"/>
                <a:gd name="T29" fmla="*/ 90 h 109"/>
                <a:gd name="T30" fmla="*/ 65 w 93"/>
                <a:gd name="T31" fmla="*/ 79 h 109"/>
                <a:gd name="T32" fmla="*/ 65 w 93"/>
                <a:gd name="T33" fmla="*/ 54 h 109"/>
                <a:gd name="T34" fmla="*/ 27 w 93"/>
                <a:gd name="T35" fmla="*/ 7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 h="109">
                  <a:moveTo>
                    <a:pt x="66" y="99"/>
                  </a:moveTo>
                  <a:cubicBezTo>
                    <a:pt x="55" y="106"/>
                    <a:pt x="43" y="109"/>
                    <a:pt x="31" y="109"/>
                  </a:cubicBezTo>
                  <a:cubicBezTo>
                    <a:pt x="11" y="109"/>
                    <a:pt x="0" y="96"/>
                    <a:pt x="0" y="79"/>
                  </a:cubicBezTo>
                  <a:cubicBezTo>
                    <a:pt x="0" y="55"/>
                    <a:pt x="21" y="42"/>
                    <a:pt x="66" y="37"/>
                  </a:cubicBezTo>
                  <a:cubicBezTo>
                    <a:pt x="66" y="32"/>
                    <a:pt x="66" y="32"/>
                    <a:pt x="66" y="32"/>
                  </a:cubicBezTo>
                  <a:cubicBezTo>
                    <a:pt x="66" y="24"/>
                    <a:pt x="60" y="19"/>
                    <a:pt x="49" y="19"/>
                  </a:cubicBezTo>
                  <a:cubicBezTo>
                    <a:pt x="39" y="19"/>
                    <a:pt x="30" y="24"/>
                    <a:pt x="24" y="32"/>
                  </a:cubicBezTo>
                  <a:cubicBezTo>
                    <a:pt x="5" y="21"/>
                    <a:pt x="5" y="21"/>
                    <a:pt x="5" y="21"/>
                  </a:cubicBezTo>
                  <a:cubicBezTo>
                    <a:pt x="15" y="7"/>
                    <a:pt x="30" y="0"/>
                    <a:pt x="50" y="0"/>
                  </a:cubicBezTo>
                  <a:cubicBezTo>
                    <a:pt x="77" y="0"/>
                    <a:pt x="93" y="12"/>
                    <a:pt x="93" y="32"/>
                  </a:cubicBezTo>
                  <a:cubicBezTo>
                    <a:pt x="93" y="32"/>
                    <a:pt x="93" y="108"/>
                    <a:pt x="93" y="108"/>
                  </a:cubicBezTo>
                  <a:cubicBezTo>
                    <a:pt x="68" y="108"/>
                    <a:pt x="68" y="108"/>
                    <a:pt x="68" y="108"/>
                  </a:cubicBezTo>
                  <a:lnTo>
                    <a:pt x="66" y="99"/>
                  </a:lnTo>
                  <a:close/>
                  <a:moveTo>
                    <a:pt x="27" y="77"/>
                  </a:moveTo>
                  <a:cubicBezTo>
                    <a:pt x="27" y="84"/>
                    <a:pt x="31" y="90"/>
                    <a:pt x="39" y="90"/>
                  </a:cubicBezTo>
                  <a:cubicBezTo>
                    <a:pt x="48" y="90"/>
                    <a:pt x="57" y="87"/>
                    <a:pt x="65" y="79"/>
                  </a:cubicBezTo>
                  <a:cubicBezTo>
                    <a:pt x="65" y="54"/>
                    <a:pt x="65" y="54"/>
                    <a:pt x="65" y="54"/>
                  </a:cubicBezTo>
                  <a:cubicBezTo>
                    <a:pt x="39" y="57"/>
                    <a:pt x="27" y="64"/>
                    <a:pt x="27"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5" name="Freeform 7"/>
            <p:cNvSpPr>
              <a:spLocks/>
            </p:cNvSpPr>
            <p:nvPr userDrawn="1"/>
          </p:nvSpPr>
          <p:spPr bwMode="auto">
            <a:xfrm>
              <a:off x="592935" y="4708526"/>
              <a:ext cx="76200" cy="87313"/>
            </a:xfrm>
            <a:custGeom>
              <a:avLst/>
              <a:gdLst>
                <a:gd name="T0" fmla="*/ 0 w 94"/>
                <a:gd name="T1" fmla="*/ 5 h 108"/>
                <a:gd name="T2" fmla="*/ 23 w 94"/>
                <a:gd name="T3" fmla="*/ 2 h 108"/>
                <a:gd name="T4" fmla="*/ 25 w 94"/>
                <a:gd name="T5" fmla="*/ 15 h 108"/>
                <a:gd name="T6" fmla="*/ 61 w 94"/>
                <a:gd name="T7" fmla="*/ 0 h 108"/>
                <a:gd name="T8" fmla="*/ 94 w 94"/>
                <a:gd name="T9" fmla="*/ 34 h 108"/>
                <a:gd name="T10" fmla="*/ 94 w 94"/>
                <a:gd name="T11" fmla="*/ 108 h 108"/>
                <a:gd name="T12" fmla="*/ 66 w 94"/>
                <a:gd name="T13" fmla="*/ 108 h 108"/>
                <a:gd name="T14" fmla="*/ 66 w 94"/>
                <a:gd name="T15" fmla="*/ 39 h 108"/>
                <a:gd name="T16" fmla="*/ 53 w 94"/>
                <a:gd name="T17" fmla="*/ 21 h 108"/>
                <a:gd name="T18" fmla="*/ 27 w 94"/>
                <a:gd name="T19" fmla="*/ 32 h 108"/>
                <a:gd name="T20" fmla="*/ 27 w 94"/>
                <a:gd name="T21" fmla="*/ 108 h 108"/>
                <a:gd name="T22" fmla="*/ 0 w 94"/>
                <a:gd name="T23" fmla="*/ 108 h 108"/>
                <a:gd name="T24" fmla="*/ 0 w 94"/>
                <a:gd name="T25"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108">
                  <a:moveTo>
                    <a:pt x="0" y="5"/>
                  </a:moveTo>
                  <a:cubicBezTo>
                    <a:pt x="23" y="2"/>
                    <a:pt x="23" y="2"/>
                    <a:pt x="23" y="2"/>
                  </a:cubicBezTo>
                  <a:cubicBezTo>
                    <a:pt x="25" y="15"/>
                    <a:pt x="25" y="15"/>
                    <a:pt x="25" y="15"/>
                  </a:cubicBezTo>
                  <a:cubicBezTo>
                    <a:pt x="38" y="5"/>
                    <a:pt x="48" y="0"/>
                    <a:pt x="61" y="0"/>
                  </a:cubicBezTo>
                  <a:cubicBezTo>
                    <a:pt x="83" y="0"/>
                    <a:pt x="94" y="12"/>
                    <a:pt x="94" y="34"/>
                  </a:cubicBezTo>
                  <a:cubicBezTo>
                    <a:pt x="94" y="108"/>
                    <a:pt x="94" y="108"/>
                    <a:pt x="94" y="108"/>
                  </a:cubicBezTo>
                  <a:cubicBezTo>
                    <a:pt x="66" y="108"/>
                    <a:pt x="66" y="108"/>
                    <a:pt x="66" y="108"/>
                  </a:cubicBezTo>
                  <a:cubicBezTo>
                    <a:pt x="66" y="39"/>
                    <a:pt x="66" y="39"/>
                    <a:pt x="66" y="39"/>
                  </a:cubicBezTo>
                  <a:cubicBezTo>
                    <a:pt x="66" y="26"/>
                    <a:pt x="63" y="21"/>
                    <a:pt x="53" y="21"/>
                  </a:cubicBezTo>
                  <a:cubicBezTo>
                    <a:pt x="45" y="21"/>
                    <a:pt x="36" y="24"/>
                    <a:pt x="27" y="32"/>
                  </a:cubicBezTo>
                  <a:cubicBezTo>
                    <a:pt x="27" y="108"/>
                    <a:pt x="27" y="108"/>
                    <a:pt x="27" y="108"/>
                  </a:cubicBezTo>
                  <a:cubicBezTo>
                    <a:pt x="0" y="108"/>
                    <a:pt x="0" y="108"/>
                    <a:pt x="0" y="108"/>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6" name="Freeform 8"/>
            <p:cNvSpPr>
              <a:spLocks noEditPoints="1"/>
            </p:cNvSpPr>
            <p:nvPr userDrawn="1"/>
          </p:nvSpPr>
          <p:spPr bwMode="auto">
            <a:xfrm>
              <a:off x="778673" y="4708526"/>
              <a:ext cx="79375" cy="88900"/>
            </a:xfrm>
            <a:custGeom>
              <a:avLst/>
              <a:gdLst>
                <a:gd name="T0" fmla="*/ 50 w 98"/>
                <a:gd name="T1" fmla="*/ 110 h 110"/>
                <a:gd name="T2" fmla="*/ 0 w 98"/>
                <a:gd name="T3" fmla="*/ 55 h 110"/>
                <a:gd name="T4" fmla="*/ 49 w 98"/>
                <a:gd name="T5" fmla="*/ 0 h 110"/>
                <a:gd name="T6" fmla="*/ 98 w 98"/>
                <a:gd name="T7" fmla="*/ 54 h 110"/>
                <a:gd name="T8" fmla="*/ 97 w 98"/>
                <a:gd name="T9" fmla="*/ 59 h 110"/>
                <a:gd name="T10" fmla="*/ 27 w 98"/>
                <a:gd name="T11" fmla="*/ 59 h 110"/>
                <a:gd name="T12" fmla="*/ 52 w 98"/>
                <a:gd name="T13" fmla="*/ 89 h 110"/>
                <a:gd name="T14" fmla="*/ 76 w 98"/>
                <a:gd name="T15" fmla="*/ 76 h 110"/>
                <a:gd name="T16" fmla="*/ 96 w 98"/>
                <a:gd name="T17" fmla="*/ 87 h 110"/>
                <a:gd name="T18" fmla="*/ 50 w 98"/>
                <a:gd name="T19" fmla="*/ 110 h 110"/>
                <a:gd name="T20" fmla="*/ 70 w 98"/>
                <a:gd name="T21" fmla="*/ 41 h 110"/>
                <a:gd name="T22" fmla="*/ 49 w 98"/>
                <a:gd name="T23" fmla="*/ 19 h 110"/>
                <a:gd name="T24" fmla="*/ 28 w 98"/>
                <a:gd name="T25" fmla="*/ 41 h 110"/>
                <a:gd name="T26" fmla="*/ 70 w 98"/>
                <a:gd name="T27" fmla="*/ 4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0">
                  <a:moveTo>
                    <a:pt x="50" y="110"/>
                  </a:moveTo>
                  <a:cubicBezTo>
                    <a:pt x="19" y="110"/>
                    <a:pt x="0" y="90"/>
                    <a:pt x="0" y="55"/>
                  </a:cubicBezTo>
                  <a:cubicBezTo>
                    <a:pt x="0" y="20"/>
                    <a:pt x="19" y="0"/>
                    <a:pt x="49" y="0"/>
                  </a:cubicBezTo>
                  <a:cubicBezTo>
                    <a:pt x="80" y="0"/>
                    <a:pt x="98" y="20"/>
                    <a:pt x="98" y="54"/>
                  </a:cubicBezTo>
                  <a:cubicBezTo>
                    <a:pt x="98" y="56"/>
                    <a:pt x="97" y="57"/>
                    <a:pt x="97" y="59"/>
                  </a:cubicBezTo>
                  <a:cubicBezTo>
                    <a:pt x="27" y="59"/>
                    <a:pt x="27" y="59"/>
                    <a:pt x="27" y="59"/>
                  </a:cubicBezTo>
                  <a:cubicBezTo>
                    <a:pt x="28" y="79"/>
                    <a:pt x="36" y="89"/>
                    <a:pt x="52" y="89"/>
                  </a:cubicBezTo>
                  <a:cubicBezTo>
                    <a:pt x="63" y="89"/>
                    <a:pt x="70" y="85"/>
                    <a:pt x="76" y="76"/>
                  </a:cubicBezTo>
                  <a:cubicBezTo>
                    <a:pt x="96" y="87"/>
                    <a:pt x="96" y="87"/>
                    <a:pt x="96" y="87"/>
                  </a:cubicBezTo>
                  <a:cubicBezTo>
                    <a:pt x="87" y="102"/>
                    <a:pt x="71" y="110"/>
                    <a:pt x="50" y="110"/>
                  </a:cubicBezTo>
                  <a:close/>
                  <a:moveTo>
                    <a:pt x="70" y="41"/>
                  </a:moveTo>
                  <a:cubicBezTo>
                    <a:pt x="70" y="27"/>
                    <a:pt x="62" y="19"/>
                    <a:pt x="49" y="19"/>
                  </a:cubicBezTo>
                  <a:cubicBezTo>
                    <a:pt x="37" y="19"/>
                    <a:pt x="29" y="27"/>
                    <a:pt x="28" y="41"/>
                  </a:cubicBezTo>
                  <a:lnTo>
                    <a:pt x="70"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7" name="Freeform 9"/>
            <p:cNvSpPr>
              <a:spLocks noEditPoints="1"/>
            </p:cNvSpPr>
            <p:nvPr userDrawn="1"/>
          </p:nvSpPr>
          <p:spPr bwMode="auto">
            <a:xfrm>
              <a:off x="346873" y="4708526"/>
              <a:ext cx="84138" cy="88900"/>
            </a:xfrm>
            <a:custGeom>
              <a:avLst/>
              <a:gdLst>
                <a:gd name="T0" fmla="*/ 52 w 104"/>
                <a:gd name="T1" fmla="*/ 111 h 111"/>
                <a:gd name="T2" fmla="*/ 0 w 104"/>
                <a:gd name="T3" fmla="*/ 55 h 111"/>
                <a:gd name="T4" fmla="*/ 52 w 104"/>
                <a:gd name="T5" fmla="*/ 0 h 111"/>
                <a:gd name="T6" fmla="*/ 104 w 104"/>
                <a:gd name="T7" fmla="*/ 55 h 111"/>
                <a:gd name="T8" fmla="*/ 52 w 104"/>
                <a:gd name="T9" fmla="*/ 111 h 111"/>
                <a:gd name="T10" fmla="*/ 52 w 104"/>
                <a:gd name="T11" fmla="*/ 23 h 111"/>
                <a:gd name="T12" fmla="*/ 28 w 104"/>
                <a:gd name="T13" fmla="*/ 55 h 111"/>
                <a:gd name="T14" fmla="*/ 52 w 104"/>
                <a:gd name="T15" fmla="*/ 87 h 111"/>
                <a:gd name="T16" fmla="*/ 77 w 104"/>
                <a:gd name="T17" fmla="*/ 55 h 111"/>
                <a:gd name="T18" fmla="*/ 52 w 104"/>
                <a:gd name="T19" fmla="*/ 2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11">
                  <a:moveTo>
                    <a:pt x="52" y="111"/>
                  </a:moveTo>
                  <a:cubicBezTo>
                    <a:pt x="25" y="111"/>
                    <a:pt x="0" y="93"/>
                    <a:pt x="0" y="55"/>
                  </a:cubicBezTo>
                  <a:cubicBezTo>
                    <a:pt x="0" y="17"/>
                    <a:pt x="25" y="0"/>
                    <a:pt x="52" y="0"/>
                  </a:cubicBezTo>
                  <a:cubicBezTo>
                    <a:pt x="79" y="0"/>
                    <a:pt x="104" y="17"/>
                    <a:pt x="104" y="55"/>
                  </a:cubicBezTo>
                  <a:cubicBezTo>
                    <a:pt x="104" y="93"/>
                    <a:pt x="79" y="111"/>
                    <a:pt x="52" y="111"/>
                  </a:cubicBezTo>
                  <a:close/>
                  <a:moveTo>
                    <a:pt x="52" y="23"/>
                  </a:moveTo>
                  <a:cubicBezTo>
                    <a:pt x="31" y="23"/>
                    <a:pt x="28" y="42"/>
                    <a:pt x="28" y="55"/>
                  </a:cubicBezTo>
                  <a:cubicBezTo>
                    <a:pt x="28" y="69"/>
                    <a:pt x="31" y="87"/>
                    <a:pt x="52" y="87"/>
                  </a:cubicBezTo>
                  <a:cubicBezTo>
                    <a:pt x="73" y="87"/>
                    <a:pt x="77" y="69"/>
                    <a:pt x="77" y="55"/>
                  </a:cubicBezTo>
                  <a:cubicBezTo>
                    <a:pt x="77" y="42"/>
                    <a:pt x="73" y="23"/>
                    <a:pt x="52"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8" name="Freeform 10"/>
            <p:cNvSpPr>
              <a:spLocks/>
            </p:cNvSpPr>
            <p:nvPr userDrawn="1"/>
          </p:nvSpPr>
          <p:spPr bwMode="auto">
            <a:xfrm>
              <a:off x="446885" y="4708526"/>
              <a:ext cx="47625" cy="87313"/>
            </a:xfrm>
            <a:custGeom>
              <a:avLst/>
              <a:gdLst>
                <a:gd name="T0" fmla="*/ 0 w 59"/>
                <a:gd name="T1" fmla="*/ 3 h 108"/>
                <a:gd name="T2" fmla="*/ 26 w 59"/>
                <a:gd name="T3" fmla="*/ 3 h 108"/>
                <a:gd name="T4" fmla="*/ 26 w 59"/>
                <a:gd name="T5" fmla="*/ 15 h 108"/>
                <a:gd name="T6" fmla="*/ 55 w 59"/>
                <a:gd name="T7" fmla="*/ 0 h 108"/>
                <a:gd name="T8" fmla="*/ 59 w 59"/>
                <a:gd name="T9" fmla="*/ 1 h 108"/>
                <a:gd name="T10" fmla="*/ 59 w 59"/>
                <a:gd name="T11" fmla="*/ 27 h 108"/>
                <a:gd name="T12" fmla="*/ 58 w 59"/>
                <a:gd name="T13" fmla="*/ 27 h 108"/>
                <a:gd name="T14" fmla="*/ 28 w 59"/>
                <a:gd name="T15" fmla="*/ 38 h 108"/>
                <a:gd name="T16" fmla="*/ 28 w 59"/>
                <a:gd name="T17" fmla="*/ 108 h 108"/>
                <a:gd name="T18" fmla="*/ 0 w 59"/>
                <a:gd name="T19" fmla="*/ 108 h 108"/>
                <a:gd name="T20" fmla="*/ 0 w 59"/>
                <a:gd name="T2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08">
                  <a:moveTo>
                    <a:pt x="0" y="3"/>
                  </a:moveTo>
                  <a:cubicBezTo>
                    <a:pt x="26" y="3"/>
                    <a:pt x="26" y="3"/>
                    <a:pt x="26" y="3"/>
                  </a:cubicBezTo>
                  <a:cubicBezTo>
                    <a:pt x="26" y="15"/>
                    <a:pt x="26" y="15"/>
                    <a:pt x="26" y="15"/>
                  </a:cubicBezTo>
                  <a:cubicBezTo>
                    <a:pt x="31" y="8"/>
                    <a:pt x="44" y="0"/>
                    <a:pt x="55" y="0"/>
                  </a:cubicBezTo>
                  <a:cubicBezTo>
                    <a:pt x="57" y="0"/>
                    <a:pt x="58" y="0"/>
                    <a:pt x="59" y="1"/>
                  </a:cubicBezTo>
                  <a:cubicBezTo>
                    <a:pt x="59" y="27"/>
                    <a:pt x="59" y="27"/>
                    <a:pt x="59" y="27"/>
                  </a:cubicBezTo>
                  <a:cubicBezTo>
                    <a:pt x="59" y="27"/>
                    <a:pt x="58" y="27"/>
                    <a:pt x="58" y="27"/>
                  </a:cubicBezTo>
                  <a:cubicBezTo>
                    <a:pt x="46" y="27"/>
                    <a:pt x="32" y="28"/>
                    <a:pt x="28" y="38"/>
                  </a:cubicBezTo>
                  <a:cubicBezTo>
                    <a:pt x="28" y="108"/>
                    <a:pt x="28" y="108"/>
                    <a:pt x="28" y="108"/>
                  </a:cubicBezTo>
                  <a:cubicBezTo>
                    <a:pt x="0" y="108"/>
                    <a:pt x="0" y="108"/>
                    <a:pt x="0" y="108"/>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49" name="Freeform 11"/>
            <p:cNvSpPr>
              <a:spLocks noEditPoints="1"/>
            </p:cNvSpPr>
            <p:nvPr userDrawn="1"/>
          </p:nvSpPr>
          <p:spPr bwMode="auto">
            <a:xfrm>
              <a:off x="685010" y="4708526"/>
              <a:ext cx="79375" cy="120650"/>
            </a:xfrm>
            <a:custGeom>
              <a:avLst/>
              <a:gdLst>
                <a:gd name="T0" fmla="*/ 49 w 98"/>
                <a:gd name="T1" fmla="*/ 85 h 149"/>
                <a:gd name="T2" fmla="*/ 72 w 98"/>
                <a:gd name="T3" fmla="*/ 50 h 149"/>
                <a:gd name="T4" fmla="*/ 49 w 98"/>
                <a:gd name="T5" fmla="*/ 20 h 149"/>
                <a:gd name="T6" fmla="*/ 28 w 98"/>
                <a:gd name="T7" fmla="*/ 51 h 149"/>
                <a:gd name="T8" fmla="*/ 49 w 98"/>
                <a:gd name="T9" fmla="*/ 85 h 149"/>
                <a:gd name="T10" fmla="*/ 98 w 98"/>
                <a:gd name="T11" fmla="*/ 2 h 149"/>
                <a:gd name="T12" fmla="*/ 98 w 98"/>
                <a:gd name="T13" fmla="*/ 102 h 149"/>
                <a:gd name="T14" fmla="*/ 47 w 98"/>
                <a:gd name="T15" fmla="*/ 149 h 149"/>
                <a:gd name="T16" fmla="*/ 3 w 98"/>
                <a:gd name="T17" fmla="*/ 123 h 149"/>
                <a:gd name="T18" fmla="*/ 30 w 98"/>
                <a:gd name="T19" fmla="*/ 118 h 149"/>
                <a:gd name="T20" fmla="*/ 50 w 98"/>
                <a:gd name="T21" fmla="*/ 128 h 149"/>
                <a:gd name="T22" fmla="*/ 72 w 98"/>
                <a:gd name="T23" fmla="*/ 105 h 149"/>
                <a:gd name="T24" fmla="*/ 72 w 98"/>
                <a:gd name="T25" fmla="*/ 93 h 149"/>
                <a:gd name="T26" fmla="*/ 71 w 98"/>
                <a:gd name="T27" fmla="*/ 92 h 149"/>
                <a:gd name="T28" fmla="*/ 44 w 98"/>
                <a:gd name="T29" fmla="*/ 108 h 149"/>
                <a:gd name="T30" fmla="*/ 0 w 98"/>
                <a:gd name="T31" fmla="*/ 55 h 149"/>
                <a:gd name="T32" fmla="*/ 42 w 98"/>
                <a:gd name="T33" fmla="*/ 0 h 149"/>
                <a:gd name="T34" fmla="*/ 73 w 98"/>
                <a:gd name="T35" fmla="*/ 15 h 149"/>
                <a:gd name="T36" fmla="*/ 73 w 98"/>
                <a:gd name="T37" fmla="*/ 15 h 149"/>
                <a:gd name="T38" fmla="*/ 75 w 98"/>
                <a:gd name="T39" fmla="*/ 2 h 149"/>
                <a:gd name="T40" fmla="*/ 98 w 98"/>
                <a:gd name="T41" fmla="*/ 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49">
                  <a:moveTo>
                    <a:pt x="49" y="85"/>
                  </a:moveTo>
                  <a:cubicBezTo>
                    <a:pt x="70" y="85"/>
                    <a:pt x="72" y="64"/>
                    <a:pt x="72" y="50"/>
                  </a:cubicBezTo>
                  <a:cubicBezTo>
                    <a:pt x="72" y="33"/>
                    <a:pt x="64" y="20"/>
                    <a:pt x="49" y="20"/>
                  </a:cubicBezTo>
                  <a:cubicBezTo>
                    <a:pt x="39" y="20"/>
                    <a:pt x="28" y="27"/>
                    <a:pt x="28" y="51"/>
                  </a:cubicBezTo>
                  <a:cubicBezTo>
                    <a:pt x="28" y="64"/>
                    <a:pt x="29" y="85"/>
                    <a:pt x="49" y="85"/>
                  </a:cubicBezTo>
                  <a:close/>
                  <a:moveTo>
                    <a:pt x="98" y="2"/>
                  </a:moveTo>
                  <a:cubicBezTo>
                    <a:pt x="98" y="102"/>
                    <a:pt x="98" y="102"/>
                    <a:pt x="98" y="102"/>
                  </a:cubicBezTo>
                  <a:cubicBezTo>
                    <a:pt x="98" y="119"/>
                    <a:pt x="97" y="148"/>
                    <a:pt x="47" y="149"/>
                  </a:cubicBezTo>
                  <a:cubicBezTo>
                    <a:pt x="26" y="149"/>
                    <a:pt x="7" y="141"/>
                    <a:pt x="3" y="123"/>
                  </a:cubicBezTo>
                  <a:cubicBezTo>
                    <a:pt x="30" y="118"/>
                    <a:pt x="30" y="118"/>
                    <a:pt x="30" y="118"/>
                  </a:cubicBezTo>
                  <a:cubicBezTo>
                    <a:pt x="32" y="123"/>
                    <a:pt x="35" y="128"/>
                    <a:pt x="50" y="128"/>
                  </a:cubicBezTo>
                  <a:cubicBezTo>
                    <a:pt x="65" y="128"/>
                    <a:pt x="72" y="122"/>
                    <a:pt x="72" y="105"/>
                  </a:cubicBezTo>
                  <a:cubicBezTo>
                    <a:pt x="72" y="93"/>
                    <a:pt x="72" y="93"/>
                    <a:pt x="72" y="93"/>
                  </a:cubicBezTo>
                  <a:cubicBezTo>
                    <a:pt x="71" y="92"/>
                    <a:pt x="71" y="92"/>
                    <a:pt x="71" y="92"/>
                  </a:cubicBezTo>
                  <a:cubicBezTo>
                    <a:pt x="67" y="100"/>
                    <a:pt x="60" y="108"/>
                    <a:pt x="44" y="108"/>
                  </a:cubicBezTo>
                  <a:cubicBezTo>
                    <a:pt x="19" y="108"/>
                    <a:pt x="0" y="91"/>
                    <a:pt x="0" y="55"/>
                  </a:cubicBezTo>
                  <a:cubicBezTo>
                    <a:pt x="0" y="20"/>
                    <a:pt x="20" y="0"/>
                    <a:pt x="42" y="0"/>
                  </a:cubicBezTo>
                  <a:cubicBezTo>
                    <a:pt x="63" y="0"/>
                    <a:pt x="71" y="10"/>
                    <a:pt x="73" y="15"/>
                  </a:cubicBezTo>
                  <a:cubicBezTo>
                    <a:pt x="73" y="15"/>
                    <a:pt x="73" y="15"/>
                    <a:pt x="73" y="15"/>
                  </a:cubicBezTo>
                  <a:cubicBezTo>
                    <a:pt x="75" y="2"/>
                    <a:pt x="75" y="2"/>
                    <a:pt x="75" y="2"/>
                  </a:cubicBezTo>
                  <a:lnTo>
                    <a:pt x="98"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sp>
          <p:nvSpPr>
            <p:cNvPr id="50" name="Freeform 12"/>
            <p:cNvSpPr>
              <a:spLocks noEditPoints="1"/>
            </p:cNvSpPr>
            <p:nvPr userDrawn="1"/>
          </p:nvSpPr>
          <p:spPr bwMode="auto">
            <a:xfrm>
              <a:off x="843760" y="4678363"/>
              <a:ext cx="58738" cy="26988"/>
            </a:xfrm>
            <a:custGeom>
              <a:avLst/>
              <a:gdLst>
                <a:gd name="T0" fmla="*/ 14 w 37"/>
                <a:gd name="T1" fmla="*/ 2 h 17"/>
                <a:gd name="T2" fmla="*/ 9 w 37"/>
                <a:gd name="T3" fmla="*/ 2 h 17"/>
                <a:gd name="T4" fmla="*/ 9 w 37"/>
                <a:gd name="T5" fmla="*/ 17 h 17"/>
                <a:gd name="T6" fmla="*/ 6 w 37"/>
                <a:gd name="T7" fmla="*/ 17 h 17"/>
                <a:gd name="T8" fmla="*/ 6 w 37"/>
                <a:gd name="T9" fmla="*/ 2 h 17"/>
                <a:gd name="T10" fmla="*/ 0 w 37"/>
                <a:gd name="T11" fmla="*/ 2 h 17"/>
                <a:gd name="T12" fmla="*/ 0 w 37"/>
                <a:gd name="T13" fmla="*/ 0 h 17"/>
                <a:gd name="T14" fmla="*/ 14 w 37"/>
                <a:gd name="T15" fmla="*/ 0 h 17"/>
                <a:gd name="T16" fmla="*/ 14 w 37"/>
                <a:gd name="T17" fmla="*/ 2 h 17"/>
                <a:gd name="T18" fmla="*/ 37 w 37"/>
                <a:gd name="T19" fmla="*/ 17 h 17"/>
                <a:gd name="T20" fmla="*/ 34 w 37"/>
                <a:gd name="T21" fmla="*/ 17 h 17"/>
                <a:gd name="T22" fmla="*/ 34 w 37"/>
                <a:gd name="T23" fmla="*/ 2 h 17"/>
                <a:gd name="T24" fmla="*/ 34 w 37"/>
                <a:gd name="T25" fmla="*/ 2 h 17"/>
                <a:gd name="T26" fmla="*/ 29 w 37"/>
                <a:gd name="T27" fmla="*/ 17 h 17"/>
                <a:gd name="T28" fmla="*/ 27 w 37"/>
                <a:gd name="T29" fmla="*/ 17 h 17"/>
                <a:gd name="T30" fmla="*/ 21 w 37"/>
                <a:gd name="T31" fmla="*/ 2 h 17"/>
                <a:gd name="T32" fmla="*/ 20 w 37"/>
                <a:gd name="T33" fmla="*/ 2 h 17"/>
                <a:gd name="T34" fmla="*/ 20 w 37"/>
                <a:gd name="T35" fmla="*/ 17 h 17"/>
                <a:gd name="T36" fmla="*/ 18 w 37"/>
                <a:gd name="T37" fmla="*/ 17 h 17"/>
                <a:gd name="T38" fmla="*/ 18 w 37"/>
                <a:gd name="T39" fmla="*/ 0 h 17"/>
                <a:gd name="T40" fmla="*/ 22 w 37"/>
                <a:gd name="T41" fmla="*/ 0 h 17"/>
                <a:gd name="T42" fmla="*/ 28 w 37"/>
                <a:gd name="T43" fmla="*/ 13 h 17"/>
                <a:gd name="T44" fmla="*/ 33 w 37"/>
                <a:gd name="T45" fmla="*/ 0 h 17"/>
                <a:gd name="T46" fmla="*/ 37 w 37"/>
                <a:gd name="T47" fmla="*/ 0 h 17"/>
                <a:gd name="T48" fmla="*/ 37 w 37"/>
                <a:gd name="T4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17">
                  <a:moveTo>
                    <a:pt x="14" y="2"/>
                  </a:moveTo>
                  <a:lnTo>
                    <a:pt x="9" y="2"/>
                  </a:lnTo>
                  <a:lnTo>
                    <a:pt x="9" y="17"/>
                  </a:lnTo>
                  <a:lnTo>
                    <a:pt x="6" y="17"/>
                  </a:lnTo>
                  <a:lnTo>
                    <a:pt x="6" y="2"/>
                  </a:lnTo>
                  <a:lnTo>
                    <a:pt x="0" y="2"/>
                  </a:lnTo>
                  <a:lnTo>
                    <a:pt x="0" y="0"/>
                  </a:lnTo>
                  <a:lnTo>
                    <a:pt x="14" y="0"/>
                  </a:lnTo>
                  <a:lnTo>
                    <a:pt x="14" y="2"/>
                  </a:lnTo>
                  <a:close/>
                  <a:moveTo>
                    <a:pt x="37" y="17"/>
                  </a:moveTo>
                  <a:lnTo>
                    <a:pt x="34" y="17"/>
                  </a:lnTo>
                  <a:lnTo>
                    <a:pt x="34" y="2"/>
                  </a:lnTo>
                  <a:lnTo>
                    <a:pt x="34" y="2"/>
                  </a:lnTo>
                  <a:lnTo>
                    <a:pt x="29" y="17"/>
                  </a:lnTo>
                  <a:lnTo>
                    <a:pt x="27" y="17"/>
                  </a:lnTo>
                  <a:lnTo>
                    <a:pt x="21" y="2"/>
                  </a:lnTo>
                  <a:lnTo>
                    <a:pt x="20" y="2"/>
                  </a:lnTo>
                  <a:lnTo>
                    <a:pt x="20" y="17"/>
                  </a:lnTo>
                  <a:lnTo>
                    <a:pt x="18" y="17"/>
                  </a:lnTo>
                  <a:lnTo>
                    <a:pt x="18" y="0"/>
                  </a:lnTo>
                  <a:lnTo>
                    <a:pt x="22" y="0"/>
                  </a:lnTo>
                  <a:lnTo>
                    <a:pt x="28" y="13"/>
                  </a:lnTo>
                  <a:lnTo>
                    <a:pt x="33" y="0"/>
                  </a:lnTo>
                  <a:lnTo>
                    <a:pt x="37" y="0"/>
                  </a:lnTo>
                  <a:lnTo>
                    <a:pt x="3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mn-ea"/>
              </a:endParaRPr>
            </a:p>
          </p:txBody>
        </p:sp>
      </p:grpSp>
    </p:spTree>
    <p:extLst>
      <p:ext uri="{BB962C8B-B14F-4D97-AF65-F5344CB8AC3E}">
        <p14:creationId xmlns:p14="http://schemas.microsoft.com/office/powerpoint/2010/main" val="316752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314337" y="268293"/>
            <a:ext cx="8515349" cy="4281487"/>
          </a:xfrm>
        </p:spPr>
        <p:txBody>
          <a:bodyPr/>
          <a:lstStyle>
            <a:lvl1pPr>
              <a:spcBef>
                <a:spcPts val="0"/>
              </a:spcBef>
              <a:defRPr sz="3000"/>
            </a:lvl1pPr>
            <a:lvl2pPr marL="358775" indent="-358775">
              <a:spcBef>
                <a:spcPts val="0"/>
              </a:spcBef>
              <a:buClrTx/>
              <a:buSzPct val="100000"/>
              <a:buFont typeface="+mj-lt"/>
              <a:buAutoNum type="arabicPeriod"/>
              <a:defRPr sz="3000"/>
            </a:lvl2pPr>
            <a:lvl3pPr>
              <a:defRPr sz="1800"/>
            </a:lvl3pPr>
            <a:lvl4pPr>
              <a:defRPr sz="1800"/>
            </a:lvl4pPr>
            <a:lvl5pPr>
              <a:defRPr sz="1800"/>
            </a:lvl5pPr>
          </a:lstStyle>
          <a:p>
            <a:pPr lvl="0"/>
            <a:r>
              <a:rPr lang="fr-FR" noProof="0" dirty="0"/>
              <a:t>Cliquez pour modifier le contenu</a:t>
            </a:r>
          </a:p>
          <a:p>
            <a:pPr lvl="1"/>
            <a:r>
              <a:rPr lang="fr-FR" noProof="0" dirty="0"/>
              <a:t>Deuxième niveau</a:t>
            </a:r>
          </a:p>
        </p:txBody>
      </p:sp>
      <p:sp>
        <p:nvSpPr>
          <p:cNvPr id="5" name="TextBox 4"/>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131700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8" name="Text Placeholder 7"/>
          <p:cNvSpPr>
            <a:spLocks noGrp="1"/>
          </p:cNvSpPr>
          <p:nvPr>
            <p:ph type="body" sz="quarter" idx="12" hasCustomPrompt="1"/>
          </p:nvPr>
        </p:nvSpPr>
        <p:spPr>
          <a:xfrm>
            <a:off x="313780" y="268293"/>
            <a:ext cx="6096839" cy="4281487"/>
          </a:xfrm>
        </p:spPr>
        <p:txBody>
          <a:bodyPr>
            <a:normAutofit/>
          </a:bodyPr>
          <a:lstStyle>
            <a:lvl1pPr>
              <a:lnSpc>
                <a:spcPct val="85000"/>
              </a:lnSpc>
              <a:spcBef>
                <a:spcPts val="0"/>
              </a:spcBef>
              <a:buNone/>
              <a:defRPr sz="5500" baseline="0"/>
            </a:lvl1pPr>
            <a:lvl2pPr>
              <a:lnSpc>
                <a:spcPct val="85000"/>
              </a:lnSpc>
              <a:spcBef>
                <a:spcPts val="0"/>
              </a:spcBef>
              <a:defRPr sz="5500"/>
            </a:lvl2pPr>
            <a:lvl3pPr>
              <a:defRPr sz="5500"/>
            </a:lvl3pPr>
            <a:lvl4pPr>
              <a:defRPr sz="5500"/>
            </a:lvl4pPr>
            <a:lvl5pPr>
              <a:defRPr sz="5500"/>
            </a:lvl5pPr>
          </a:lstStyle>
          <a:p>
            <a:pPr lvl="0"/>
            <a:r>
              <a:rPr lang="fr-FR" noProof="0" dirty="0"/>
              <a:t>Cliquez pour modifier le nom de la section </a:t>
            </a:r>
          </a:p>
          <a:p>
            <a:pPr lvl="1"/>
            <a:r>
              <a:rPr lang="fr-FR" noProof="0" dirty="0"/>
              <a:t>Deuxième niveau</a:t>
            </a:r>
          </a:p>
        </p:txBody>
      </p:sp>
      <p:sp>
        <p:nvSpPr>
          <p:cNvPr id="4" name="TextBox 3"/>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10840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14326" y="1184276"/>
            <a:ext cx="3966930" cy="3365499"/>
          </a:xfrm>
        </p:spPr>
        <p:txBody>
          <a:bodyPr>
            <a:normAutofit/>
          </a:bodyPr>
          <a:lstStyle>
            <a:lvl1pPr>
              <a:defRPr sz="1400" baseline="0"/>
            </a:lvl1pPr>
            <a:lvl2pPr>
              <a:defRPr sz="1400" baseline="0">
                <a:solidFill>
                  <a:schemeClr val="tx1"/>
                </a:solidFill>
              </a:defRPr>
            </a:lvl2pPr>
            <a:lvl3pPr>
              <a:defRPr sz="1400" baseline="0">
                <a:solidFill>
                  <a:schemeClr val="tx1"/>
                </a:solidFill>
              </a:defRPr>
            </a:lvl3pPr>
            <a:lvl4pPr>
              <a:defRPr sz="1400" baseline="0">
                <a:solidFill>
                  <a:schemeClr val="tx1"/>
                </a:solidFill>
              </a:defRPr>
            </a:lvl4pPr>
            <a:lvl5pPr>
              <a:defRPr sz="1400" baseline="0">
                <a:solidFill>
                  <a:schemeClr val="tx1"/>
                </a:solidFill>
              </a:defRPr>
            </a:lvl5pPr>
            <a:lvl6pPr>
              <a:defRPr sz="1400"/>
            </a:lvl6pPr>
            <a:lvl7pPr>
              <a:defRPr sz="1800"/>
            </a:lvl7pPr>
            <a:lvl8pPr>
              <a:defRPr sz="1800"/>
            </a:lvl8pPr>
            <a:lvl9pPr>
              <a:defRPr sz="1800"/>
            </a:lvl9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Content Placeholder 3"/>
          <p:cNvSpPr>
            <a:spLocks noGrp="1"/>
          </p:cNvSpPr>
          <p:nvPr>
            <p:ph sz="half" idx="2" hasCustomPrompt="1"/>
          </p:nvPr>
        </p:nvSpPr>
        <p:spPr>
          <a:xfrm>
            <a:off x="4864795" y="1183699"/>
            <a:ext cx="3964880" cy="3364418"/>
          </a:xfrm>
        </p:spPr>
        <p:txBody>
          <a:bodyPr>
            <a:normAutofit/>
          </a:bodyPr>
          <a:lstStyle>
            <a:lvl1pPr>
              <a:defRPr sz="1400"/>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800"/>
            </a:lvl7pPr>
            <a:lvl8pPr>
              <a:defRPr sz="1800"/>
            </a:lvl8pPr>
            <a:lvl9pPr>
              <a:defRPr sz="1800"/>
            </a:lvl9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5" name="Title 4"/>
          <p:cNvSpPr>
            <a:spLocks noGrp="1"/>
          </p:cNvSpPr>
          <p:nvPr>
            <p:ph type="title" hasCustomPrompt="1"/>
          </p:nvPr>
        </p:nvSpPr>
        <p:spPr/>
        <p:txBody>
          <a:bodyPr/>
          <a:lstStyle/>
          <a:p>
            <a:r>
              <a:rPr lang="fr-FR" noProof="0" dirty="0" smtClean="0"/>
              <a:t>Cliquez pour modifier le titre</a:t>
            </a:r>
            <a:endParaRPr lang="en-GB" dirty="0"/>
          </a:p>
        </p:txBody>
      </p:sp>
      <p:sp>
        <p:nvSpPr>
          <p:cNvPr id="7" name="TextBox 6"/>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409495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fr-FR" noProof="0" dirty="0"/>
              <a:t>Cliquez pour modifier le titre</a:t>
            </a:r>
          </a:p>
        </p:txBody>
      </p:sp>
      <p:sp>
        <p:nvSpPr>
          <p:cNvPr id="5" name="TextBox 4"/>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348663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Image pleine page">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2" hasCustomPrompt="1"/>
          </p:nvPr>
        </p:nvSpPr>
        <p:spPr>
          <a:xfrm>
            <a:off x="0" y="0"/>
            <a:ext cx="9144000" cy="5143500"/>
          </a:xfrm>
        </p:spPr>
        <p:txBody>
          <a:bodyPr/>
          <a:lstStyle/>
          <a:p>
            <a:r>
              <a:rPr lang="fr-FR" noProof="0" dirty="0"/>
              <a:t>Cliquez sur l'icône pour ajouter une photo</a:t>
            </a:r>
          </a:p>
        </p:txBody>
      </p:sp>
      <p:sp>
        <p:nvSpPr>
          <p:cNvPr id="3" name="Title 2"/>
          <p:cNvSpPr>
            <a:spLocks noGrp="1"/>
          </p:cNvSpPr>
          <p:nvPr>
            <p:ph type="title" hasCustomPrompt="1"/>
          </p:nvPr>
        </p:nvSpPr>
        <p:spPr/>
        <p:txBody>
          <a:bodyPr/>
          <a:lstStyle>
            <a:lvl1pPr>
              <a:defRPr>
                <a:solidFill>
                  <a:schemeClr val="tx1"/>
                </a:solidFill>
              </a:defRPr>
            </a:lvl1pPr>
          </a:lstStyle>
          <a:p>
            <a:r>
              <a:rPr lang="fr-FR" dirty="0" smtClean="0"/>
              <a:t>Cliquez pour modifier le titre</a:t>
            </a:r>
            <a:endParaRPr lang="en-GB" dirty="0"/>
          </a:p>
        </p:txBody>
      </p:sp>
    </p:spTree>
    <p:extLst>
      <p:ext uri="{BB962C8B-B14F-4D97-AF65-F5344CB8AC3E}">
        <p14:creationId xmlns:p14="http://schemas.microsoft.com/office/powerpoint/2010/main" val="14558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TextBox 2"/>
          <p:cNvSpPr txBox="1"/>
          <p:nvPr userDrawn="1"/>
        </p:nvSpPr>
        <p:spPr>
          <a:xfrm>
            <a:off x="619557" y="4749152"/>
            <a:ext cx="738985" cy="123111"/>
          </a:xfrm>
          <a:prstGeom prst="rect">
            <a:avLst/>
          </a:prstGeom>
          <a:noFill/>
        </p:spPr>
        <p:txBody>
          <a:bodyPr wrap="none" lIns="0" tIns="0" rIns="0" bIns="0" rtlCol="0">
            <a:spAutoFit/>
          </a:bodyPr>
          <a:lstStyle/>
          <a:p>
            <a:pPr defTabSz="914400" fontAlgn="auto">
              <a:spcBef>
                <a:spcPts val="0"/>
              </a:spcBef>
              <a:spcAft>
                <a:spcPts val="0"/>
              </a:spcAft>
            </a:pPr>
            <a:r>
              <a:rPr lang="fr-FR" sz="800" dirty="0" smtClean="0">
                <a:solidFill>
                  <a:srgbClr val="FF7900"/>
                </a:solidFill>
                <a:latin typeface="Helvetica 75 Bold" panose="020B0804020202020204" pitchFamily="34" charset="0"/>
                <a:ea typeface="+mn-ea"/>
              </a:rPr>
              <a:t>Interne Orange</a:t>
            </a:r>
            <a:endParaRPr lang="fr-FR" sz="800" dirty="0">
              <a:solidFill>
                <a:srgbClr val="FF7900"/>
              </a:solidFill>
              <a:latin typeface="Helvetica 75 Bold" panose="020B0804020202020204" pitchFamily="34" charset="0"/>
              <a:ea typeface="+mn-ea"/>
            </a:endParaRPr>
          </a:p>
        </p:txBody>
      </p:sp>
    </p:spTree>
    <p:extLst>
      <p:ext uri="{BB962C8B-B14F-4D97-AF65-F5344CB8AC3E}">
        <p14:creationId xmlns:p14="http://schemas.microsoft.com/office/powerpoint/2010/main" val="62434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14326" y="1181101"/>
            <a:ext cx="8515350" cy="3370262"/>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p:txBody>
      </p:sp>
      <p:sp>
        <p:nvSpPr>
          <p:cNvPr id="2" name="Title 1"/>
          <p:cNvSpPr>
            <a:spLocks noGrp="1"/>
          </p:cNvSpPr>
          <p:nvPr>
            <p:ph type="title" hasCustomPrompt="1"/>
          </p:nvPr>
        </p:nvSpPr>
        <p:spPr/>
        <p:txBody>
          <a:bodyPr/>
          <a:lstStyle>
            <a:lvl1pPr>
              <a:defRPr/>
            </a:lvl1pPr>
          </a:lstStyle>
          <a:p>
            <a:r>
              <a:rPr lang="en-US" dirty="0"/>
              <a:t>Click to edit title</a:t>
            </a:r>
            <a:endParaRPr lang="en-GB" dirty="0"/>
          </a:p>
        </p:txBody>
      </p:sp>
      <p:sp>
        <p:nvSpPr>
          <p:cNvPr id="4" name="TextBox 3"/>
          <p:cNvSpPr txBox="1"/>
          <p:nvPr userDrawn="1"/>
        </p:nvSpPr>
        <p:spPr>
          <a:xfrm>
            <a:off x="619545" y="4749148"/>
            <a:ext cx="900888" cy="123111"/>
          </a:xfrm>
          <a:prstGeom prst="rect">
            <a:avLst/>
          </a:prstGeom>
          <a:noFill/>
        </p:spPr>
        <p:txBody>
          <a:bodyPr wrap="none" lIns="0" tIns="0" rIns="0" bIns="0" rtlCol="0">
            <a:spAutoFit/>
          </a:bodyPr>
          <a:lstStyle/>
          <a:p>
            <a:pPr defTabSz="914400" fontAlgn="auto">
              <a:spcBef>
                <a:spcPts val="0"/>
              </a:spcBef>
              <a:spcAft>
                <a:spcPts val="0"/>
              </a:spcAft>
            </a:pPr>
            <a:r>
              <a:rPr lang="en-GB" sz="800" dirty="0" smtClean="0">
                <a:solidFill>
                  <a:srgbClr val="FF7900"/>
                </a:solidFill>
                <a:latin typeface="Helvetica 75 Bold"/>
                <a:ea typeface="ＭＳ Ｐゴシック" pitchFamily="34" charset="-128"/>
                <a:cs typeface="Arial" pitchFamily="34" charset="0"/>
              </a:rPr>
              <a:t>Orange Restricted</a:t>
            </a:r>
            <a:endParaRPr lang="en-GB" sz="800" dirty="0">
              <a:solidFill>
                <a:srgbClr val="FF7900"/>
              </a:solidFill>
              <a:latin typeface="Helvetica 75 Bold"/>
              <a:ea typeface="ＭＳ Ｐゴシック" pitchFamily="34" charset="-128"/>
              <a:cs typeface="Arial" pitchFamily="34" charset="0"/>
            </a:endParaRPr>
          </a:p>
        </p:txBody>
      </p:sp>
    </p:spTree>
    <p:extLst>
      <p:ext uri="{BB962C8B-B14F-4D97-AF65-F5344CB8AC3E}">
        <p14:creationId xmlns:p14="http://schemas.microsoft.com/office/powerpoint/2010/main" val="77458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3539" y="267620"/>
            <a:ext cx="4829289" cy="2304131"/>
          </a:xfrm>
        </p:spPr>
        <p:txBody>
          <a:bodyPr>
            <a:noAutofit/>
          </a:bodyPr>
          <a:lstStyle>
            <a:lvl1pPr algn="l">
              <a:lnSpc>
                <a:spcPct val="85000"/>
              </a:lnSpc>
              <a:defRPr sz="5500" baseline="0">
                <a:solidFill>
                  <a:schemeClr val="tx1"/>
                </a:solidFill>
              </a:defRPr>
            </a:lvl1pPr>
          </a:lstStyle>
          <a:p>
            <a:r>
              <a:rPr lang="en-US" dirty="0"/>
              <a:t>Click to edit title</a:t>
            </a:r>
            <a:endParaRPr lang="en-GB" dirty="0"/>
          </a:p>
        </p:txBody>
      </p:sp>
      <p:sp>
        <p:nvSpPr>
          <p:cNvPr id="17" name="Text Placeholder 17"/>
          <p:cNvSpPr>
            <a:spLocks noGrp="1"/>
          </p:cNvSpPr>
          <p:nvPr>
            <p:ph type="body" sz="quarter" idx="16" hasCustomPrompt="1"/>
          </p:nvPr>
        </p:nvSpPr>
        <p:spPr>
          <a:xfrm>
            <a:off x="5800726" y="266703"/>
            <a:ext cx="3028950" cy="3403600"/>
          </a:xfrm>
        </p:spPr>
        <p:txBody>
          <a:bodyPr/>
          <a:lstStyle>
            <a:lvl1pPr>
              <a:defRPr/>
            </a:lvl1pPr>
          </a:lstStyle>
          <a:p>
            <a:pPr lvl="0"/>
            <a:r>
              <a:rPr lang="en-US" dirty="0"/>
              <a:t>Click to edit text</a:t>
            </a:r>
          </a:p>
          <a:p>
            <a:pPr lvl="1"/>
            <a:r>
              <a:rPr lang="en-US" dirty="0"/>
              <a:t>Second level</a:t>
            </a:r>
          </a:p>
        </p:txBody>
      </p:sp>
      <p:sp>
        <p:nvSpPr>
          <p:cNvPr id="16" name="Subtitle 2"/>
          <p:cNvSpPr>
            <a:spLocks noGrp="1"/>
          </p:cNvSpPr>
          <p:nvPr>
            <p:ph type="subTitle" idx="1" hasCustomPrompt="1"/>
          </p:nvPr>
        </p:nvSpPr>
        <p:spPr>
          <a:xfrm>
            <a:off x="314326" y="2704144"/>
            <a:ext cx="4827547" cy="966156"/>
          </a:xfrm>
        </p:spPr>
        <p:txBody>
          <a:bodyPr/>
          <a:lstStyle>
            <a:lvl1pPr marL="0" indent="0" algn="l">
              <a:buNone/>
              <a:defRPr baseline="0">
                <a:solidFill>
                  <a:schemeClr val="tx1"/>
                </a:solidFill>
              </a:defRPr>
            </a:lvl1pPr>
            <a:lvl2pPr marL="180975" indent="-180975" algn="l">
              <a:buClr>
                <a:schemeClr val="bg2"/>
              </a:buClr>
              <a:buSzPct val="100000"/>
              <a:buFont typeface="Wingdings" panose="05000000000000000000" pitchFamily="2" charset="2"/>
              <a:buChar char="§"/>
              <a:defRPr>
                <a:solidFill>
                  <a:schemeClr val="tx1"/>
                </a:solidFill>
              </a:defRPr>
            </a:lvl2pPr>
            <a:lvl3pPr marL="406800" indent="-190800" algn="l">
              <a:spcBef>
                <a:spcPts val="336"/>
              </a:spcBef>
              <a:buClrTx/>
              <a:buFont typeface="Helvetica 55 Roman" panose="020B0604020202020204" pitchFamily="34" charset="0"/>
              <a:buChar char="–"/>
              <a:defRPr>
                <a:solidFill>
                  <a:schemeClr val="tx1"/>
                </a:solidFill>
                <a:latin typeface="Helvetica 55 Roman" panose="020B0604020202020204" pitchFamily="34" charset="0"/>
              </a:defRPr>
            </a:lvl3pPr>
            <a:lvl4pPr marL="594000" indent="-172800" algn="l">
              <a:spcBef>
                <a:spcPts val="24"/>
              </a:spcBef>
              <a:buFont typeface="Helvetica 55 Roman" panose="020B0604020202020204" pitchFamily="34" charset="0"/>
              <a:buChar char="–"/>
              <a:defRPr>
                <a:solidFill>
                  <a:schemeClr val="tx1"/>
                </a:solidFill>
              </a:defRPr>
            </a:lvl4pPr>
            <a:lvl5pPr marL="799200" indent="-190800" algn="l">
              <a:buFont typeface="Helvetica 55 Roman" panose="020B0604020202020204" pitchFamily="34" charset="0"/>
              <a:buChar char="–"/>
              <a:defRPr>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presenter </a:t>
            </a:r>
            <a:r>
              <a:rPr lang="en-US" dirty="0" smtClean="0"/>
              <a:t>name</a:t>
            </a:r>
            <a:endParaRPr lang="en-US" dirty="0"/>
          </a:p>
        </p:txBody>
      </p:sp>
      <p:grpSp>
        <p:nvGrpSpPr>
          <p:cNvPr id="3" name="Group 2"/>
          <p:cNvGrpSpPr/>
          <p:nvPr userDrawn="1"/>
        </p:nvGrpSpPr>
        <p:grpSpPr>
          <a:xfrm>
            <a:off x="313539" y="4233865"/>
            <a:ext cx="612775" cy="612775"/>
            <a:chOff x="313535" y="4233863"/>
            <a:chExt cx="612775" cy="612775"/>
          </a:xfrm>
        </p:grpSpPr>
        <p:sp>
          <p:nvSpPr>
            <p:cNvPr id="50" name="Rectangle 5"/>
            <p:cNvSpPr>
              <a:spLocks noChangeArrowheads="1"/>
            </p:cNvSpPr>
            <p:nvPr userDrawn="1"/>
          </p:nvSpPr>
          <p:spPr bwMode="auto">
            <a:xfrm>
              <a:off x="313535" y="4233863"/>
              <a:ext cx="612775" cy="612775"/>
            </a:xfrm>
            <a:prstGeom prst="rect">
              <a:avLst/>
            </a:prstGeom>
            <a:solidFill>
              <a:srgbClr val="FF79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ＭＳ Ｐゴシック" pitchFamily="34" charset="-128"/>
                <a:cs typeface="Arial" pitchFamily="34" charset="0"/>
              </a:endParaRPr>
            </a:p>
          </p:txBody>
        </p:sp>
        <p:sp>
          <p:nvSpPr>
            <p:cNvPr id="51" name="Freeform 6"/>
            <p:cNvSpPr>
              <a:spLocks noEditPoints="1"/>
            </p:cNvSpPr>
            <p:nvPr userDrawn="1"/>
          </p:nvSpPr>
          <p:spPr bwMode="auto">
            <a:xfrm>
              <a:off x="500860" y="4708526"/>
              <a:ext cx="74613" cy="87313"/>
            </a:xfrm>
            <a:custGeom>
              <a:avLst/>
              <a:gdLst>
                <a:gd name="T0" fmla="*/ 66 w 93"/>
                <a:gd name="T1" fmla="*/ 99 h 109"/>
                <a:gd name="T2" fmla="*/ 31 w 93"/>
                <a:gd name="T3" fmla="*/ 109 h 109"/>
                <a:gd name="T4" fmla="*/ 0 w 93"/>
                <a:gd name="T5" fmla="*/ 79 h 109"/>
                <a:gd name="T6" fmla="*/ 66 w 93"/>
                <a:gd name="T7" fmla="*/ 37 h 109"/>
                <a:gd name="T8" fmla="*/ 66 w 93"/>
                <a:gd name="T9" fmla="*/ 32 h 109"/>
                <a:gd name="T10" fmla="*/ 49 w 93"/>
                <a:gd name="T11" fmla="*/ 19 h 109"/>
                <a:gd name="T12" fmla="*/ 24 w 93"/>
                <a:gd name="T13" fmla="*/ 32 h 109"/>
                <a:gd name="T14" fmla="*/ 5 w 93"/>
                <a:gd name="T15" fmla="*/ 21 h 109"/>
                <a:gd name="T16" fmla="*/ 50 w 93"/>
                <a:gd name="T17" fmla="*/ 0 h 109"/>
                <a:gd name="T18" fmla="*/ 93 w 93"/>
                <a:gd name="T19" fmla="*/ 32 h 109"/>
                <a:gd name="T20" fmla="*/ 93 w 93"/>
                <a:gd name="T21" fmla="*/ 108 h 109"/>
                <a:gd name="T22" fmla="*/ 68 w 93"/>
                <a:gd name="T23" fmla="*/ 108 h 109"/>
                <a:gd name="T24" fmla="*/ 66 w 93"/>
                <a:gd name="T25" fmla="*/ 99 h 109"/>
                <a:gd name="T26" fmla="*/ 27 w 93"/>
                <a:gd name="T27" fmla="*/ 77 h 109"/>
                <a:gd name="T28" fmla="*/ 39 w 93"/>
                <a:gd name="T29" fmla="*/ 90 h 109"/>
                <a:gd name="T30" fmla="*/ 65 w 93"/>
                <a:gd name="T31" fmla="*/ 79 h 109"/>
                <a:gd name="T32" fmla="*/ 65 w 93"/>
                <a:gd name="T33" fmla="*/ 54 h 109"/>
                <a:gd name="T34" fmla="*/ 27 w 93"/>
                <a:gd name="T35" fmla="*/ 7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 h="109">
                  <a:moveTo>
                    <a:pt x="66" y="99"/>
                  </a:moveTo>
                  <a:cubicBezTo>
                    <a:pt x="55" y="106"/>
                    <a:pt x="43" y="109"/>
                    <a:pt x="31" y="109"/>
                  </a:cubicBezTo>
                  <a:cubicBezTo>
                    <a:pt x="11" y="109"/>
                    <a:pt x="0" y="96"/>
                    <a:pt x="0" y="79"/>
                  </a:cubicBezTo>
                  <a:cubicBezTo>
                    <a:pt x="0" y="55"/>
                    <a:pt x="21" y="42"/>
                    <a:pt x="66" y="37"/>
                  </a:cubicBezTo>
                  <a:cubicBezTo>
                    <a:pt x="66" y="32"/>
                    <a:pt x="66" y="32"/>
                    <a:pt x="66" y="32"/>
                  </a:cubicBezTo>
                  <a:cubicBezTo>
                    <a:pt x="66" y="24"/>
                    <a:pt x="60" y="19"/>
                    <a:pt x="49" y="19"/>
                  </a:cubicBezTo>
                  <a:cubicBezTo>
                    <a:pt x="39" y="19"/>
                    <a:pt x="30" y="24"/>
                    <a:pt x="24" y="32"/>
                  </a:cubicBezTo>
                  <a:cubicBezTo>
                    <a:pt x="5" y="21"/>
                    <a:pt x="5" y="21"/>
                    <a:pt x="5" y="21"/>
                  </a:cubicBezTo>
                  <a:cubicBezTo>
                    <a:pt x="15" y="7"/>
                    <a:pt x="30" y="0"/>
                    <a:pt x="50" y="0"/>
                  </a:cubicBezTo>
                  <a:cubicBezTo>
                    <a:pt x="77" y="0"/>
                    <a:pt x="93" y="12"/>
                    <a:pt x="93" y="32"/>
                  </a:cubicBezTo>
                  <a:cubicBezTo>
                    <a:pt x="93" y="32"/>
                    <a:pt x="93" y="108"/>
                    <a:pt x="93" y="108"/>
                  </a:cubicBezTo>
                  <a:cubicBezTo>
                    <a:pt x="68" y="108"/>
                    <a:pt x="68" y="108"/>
                    <a:pt x="68" y="108"/>
                  </a:cubicBezTo>
                  <a:lnTo>
                    <a:pt x="66" y="99"/>
                  </a:lnTo>
                  <a:close/>
                  <a:moveTo>
                    <a:pt x="27" y="77"/>
                  </a:moveTo>
                  <a:cubicBezTo>
                    <a:pt x="27" y="84"/>
                    <a:pt x="31" y="90"/>
                    <a:pt x="39" y="90"/>
                  </a:cubicBezTo>
                  <a:cubicBezTo>
                    <a:pt x="48" y="90"/>
                    <a:pt x="57" y="87"/>
                    <a:pt x="65" y="79"/>
                  </a:cubicBezTo>
                  <a:cubicBezTo>
                    <a:pt x="65" y="54"/>
                    <a:pt x="65" y="54"/>
                    <a:pt x="65" y="54"/>
                  </a:cubicBezTo>
                  <a:cubicBezTo>
                    <a:pt x="39" y="57"/>
                    <a:pt x="27" y="64"/>
                    <a:pt x="27"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ＭＳ Ｐゴシック" pitchFamily="34" charset="-128"/>
                <a:cs typeface="Arial" pitchFamily="34" charset="0"/>
              </a:endParaRPr>
            </a:p>
          </p:txBody>
        </p:sp>
        <p:sp>
          <p:nvSpPr>
            <p:cNvPr id="52" name="Freeform 7"/>
            <p:cNvSpPr>
              <a:spLocks/>
            </p:cNvSpPr>
            <p:nvPr userDrawn="1"/>
          </p:nvSpPr>
          <p:spPr bwMode="auto">
            <a:xfrm>
              <a:off x="592935" y="4708526"/>
              <a:ext cx="76200" cy="87313"/>
            </a:xfrm>
            <a:custGeom>
              <a:avLst/>
              <a:gdLst>
                <a:gd name="T0" fmla="*/ 0 w 94"/>
                <a:gd name="T1" fmla="*/ 5 h 108"/>
                <a:gd name="T2" fmla="*/ 23 w 94"/>
                <a:gd name="T3" fmla="*/ 2 h 108"/>
                <a:gd name="T4" fmla="*/ 25 w 94"/>
                <a:gd name="T5" fmla="*/ 15 h 108"/>
                <a:gd name="T6" fmla="*/ 61 w 94"/>
                <a:gd name="T7" fmla="*/ 0 h 108"/>
                <a:gd name="T8" fmla="*/ 94 w 94"/>
                <a:gd name="T9" fmla="*/ 34 h 108"/>
                <a:gd name="T10" fmla="*/ 94 w 94"/>
                <a:gd name="T11" fmla="*/ 108 h 108"/>
                <a:gd name="T12" fmla="*/ 66 w 94"/>
                <a:gd name="T13" fmla="*/ 108 h 108"/>
                <a:gd name="T14" fmla="*/ 66 w 94"/>
                <a:gd name="T15" fmla="*/ 39 h 108"/>
                <a:gd name="T16" fmla="*/ 53 w 94"/>
                <a:gd name="T17" fmla="*/ 21 h 108"/>
                <a:gd name="T18" fmla="*/ 27 w 94"/>
                <a:gd name="T19" fmla="*/ 32 h 108"/>
                <a:gd name="T20" fmla="*/ 27 w 94"/>
                <a:gd name="T21" fmla="*/ 108 h 108"/>
                <a:gd name="T22" fmla="*/ 0 w 94"/>
                <a:gd name="T23" fmla="*/ 108 h 108"/>
                <a:gd name="T24" fmla="*/ 0 w 94"/>
                <a:gd name="T25" fmla="*/ 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108">
                  <a:moveTo>
                    <a:pt x="0" y="5"/>
                  </a:moveTo>
                  <a:cubicBezTo>
                    <a:pt x="23" y="2"/>
                    <a:pt x="23" y="2"/>
                    <a:pt x="23" y="2"/>
                  </a:cubicBezTo>
                  <a:cubicBezTo>
                    <a:pt x="25" y="15"/>
                    <a:pt x="25" y="15"/>
                    <a:pt x="25" y="15"/>
                  </a:cubicBezTo>
                  <a:cubicBezTo>
                    <a:pt x="38" y="5"/>
                    <a:pt x="48" y="0"/>
                    <a:pt x="61" y="0"/>
                  </a:cubicBezTo>
                  <a:cubicBezTo>
                    <a:pt x="83" y="0"/>
                    <a:pt x="94" y="12"/>
                    <a:pt x="94" y="34"/>
                  </a:cubicBezTo>
                  <a:cubicBezTo>
                    <a:pt x="94" y="108"/>
                    <a:pt x="94" y="108"/>
                    <a:pt x="94" y="108"/>
                  </a:cubicBezTo>
                  <a:cubicBezTo>
                    <a:pt x="66" y="108"/>
                    <a:pt x="66" y="108"/>
                    <a:pt x="66" y="108"/>
                  </a:cubicBezTo>
                  <a:cubicBezTo>
                    <a:pt x="66" y="39"/>
                    <a:pt x="66" y="39"/>
                    <a:pt x="66" y="39"/>
                  </a:cubicBezTo>
                  <a:cubicBezTo>
                    <a:pt x="66" y="26"/>
                    <a:pt x="63" y="21"/>
                    <a:pt x="53" y="21"/>
                  </a:cubicBezTo>
                  <a:cubicBezTo>
                    <a:pt x="45" y="21"/>
                    <a:pt x="36" y="24"/>
                    <a:pt x="27" y="32"/>
                  </a:cubicBezTo>
                  <a:cubicBezTo>
                    <a:pt x="27" y="108"/>
                    <a:pt x="27" y="108"/>
                    <a:pt x="27" y="108"/>
                  </a:cubicBezTo>
                  <a:cubicBezTo>
                    <a:pt x="0" y="108"/>
                    <a:pt x="0" y="108"/>
                    <a:pt x="0" y="108"/>
                  </a:cubicBez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ＭＳ Ｐゴシック" pitchFamily="34" charset="-128"/>
                <a:cs typeface="Arial" pitchFamily="34" charset="0"/>
              </a:endParaRPr>
            </a:p>
          </p:txBody>
        </p:sp>
        <p:sp>
          <p:nvSpPr>
            <p:cNvPr id="53" name="Freeform 8"/>
            <p:cNvSpPr>
              <a:spLocks noEditPoints="1"/>
            </p:cNvSpPr>
            <p:nvPr userDrawn="1"/>
          </p:nvSpPr>
          <p:spPr bwMode="auto">
            <a:xfrm>
              <a:off x="778673" y="4708526"/>
              <a:ext cx="79375" cy="88900"/>
            </a:xfrm>
            <a:custGeom>
              <a:avLst/>
              <a:gdLst>
                <a:gd name="T0" fmla="*/ 50 w 98"/>
                <a:gd name="T1" fmla="*/ 110 h 110"/>
                <a:gd name="T2" fmla="*/ 0 w 98"/>
                <a:gd name="T3" fmla="*/ 55 h 110"/>
                <a:gd name="T4" fmla="*/ 49 w 98"/>
                <a:gd name="T5" fmla="*/ 0 h 110"/>
                <a:gd name="T6" fmla="*/ 98 w 98"/>
                <a:gd name="T7" fmla="*/ 54 h 110"/>
                <a:gd name="T8" fmla="*/ 97 w 98"/>
                <a:gd name="T9" fmla="*/ 59 h 110"/>
                <a:gd name="T10" fmla="*/ 27 w 98"/>
                <a:gd name="T11" fmla="*/ 59 h 110"/>
                <a:gd name="T12" fmla="*/ 52 w 98"/>
                <a:gd name="T13" fmla="*/ 89 h 110"/>
                <a:gd name="T14" fmla="*/ 76 w 98"/>
                <a:gd name="T15" fmla="*/ 76 h 110"/>
                <a:gd name="T16" fmla="*/ 96 w 98"/>
                <a:gd name="T17" fmla="*/ 87 h 110"/>
                <a:gd name="T18" fmla="*/ 50 w 98"/>
                <a:gd name="T19" fmla="*/ 110 h 110"/>
                <a:gd name="T20" fmla="*/ 70 w 98"/>
                <a:gd name="T21" fmla="*/ 41 h 110"/>
                <a:gd name="T22" fmla="*/ 49 w 98"/>
                <a:gd name="T23" fmla="*/ 19 h 110"/>
                <a:gd name="T24" fmla="*/ 28 w 98"/>
                <a:gd name="T25" fmla="*/ 41 h 110"/>
                <a:gd name="T26" fmla="*/ 70 w 98"/>
                <a:gd name="T27" fmla="*/ 4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0">
                  <a:moveTo>
                    <a:pt x="50" y="110"/>
                  </a:moveTo>
                  <a:cubicBezTo>
                    <a:pt x="19" y="110"/>
                    <a:pt x="0" y="90"/>
                    <a:pt x="0" y="55"/>
                  </a:cubicBezTo>
                  <a:cubicBezTo>
                    <a:pt x="0" y="20"/>
                    <a:pt x="19" y="0"/>
                    <a:pt x="49" y="0"/>
                  </a:cubicBezTo>
                  <a:cubicBezTo>
                    <a:pt x="80" y="0"/>
                    <a:pt x="98" y="20"/>
                    <a:pt x="98" y="54"/>
                  </a:cubicBezTo>
                  <a:cubicBezTo>
                    <a:pt x="98" y="56"/>
                    <a:pt x="97" y="57"/>
                    <a:pt x="97" y="59"/>
                  </a:cubicBezTo>
                  <a:cubicBezTo>
                    <a:pt x="27" y="59"/>
                    <a:pt x="27" y="59"/>
                    <a:pt x="27" y="59"/>
                  </a:cubicBezTo>
                  <a:cubicBezTo>
                    <a:pt x="28" y="79"/>
                    <a:pt x="36" y="89"/>
                    <a:pt x="52" y="89"/>
                  </a:cubicBezTo>
                  <a:cubicBezTo>
                    <a:pt x="63" y="89"/>
                    <a:pt x="70" y="85"/>
                    <a:pt x="76" y="76"/>
                  </a:cubicBezTo>
                  <a:cubicBezTo>
                    <a:pt x="96" y="87"/>
                    <a:pt x="96" y="87"/>
                    <a:pt x="96" y="87"/>
                  </a:cubicBezTo>
                  <a:cubicBezTo>
                    <a:pt x="87" y="102"/>
                    <a:pt x="71" y="110"/>
                    <a:pt x="50" y="110"/>
                  </a:cubicBezTo>
                  <a:close/>
                  <a:moveTo>
                    <a:pt x="70" y="41"/>
                  </a:moveTo>
                  <a:cubicBezTo>
                    <a:pt x="70" y="27"/>
                    <a:pt x="62" y="19"/>
                    <a:pt x="49" y="19"/>
                  </a:cubicBezTo>
                  <a:cubicBezTo>
                    <a:pt x="37" y="19"/>
                    <a:pt x="29" y="27"/>
                    <a:pt x="28" y="41"/>
                  </a:cubicBezTo>
                  <a:lnTo>
                    <a:pt x="70"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ＭＳ Ｐゴシック" pitchFamily="34" charset="-128"/>
                <a:cs typeface="Arial" pitchFamily="34" charset="0"/>
              </a:endParaRPr>
            </a:p>
          </p:txBody>
        </p:sp>
        <p:sp>
          <p:nvSpPr>
            <p:cNvPr id="54" name="Freeform 9"/>
            <p:cNvSpPr>
              <a:spLocks noEditPoints="1"/>
            </p:cNvSpPr>
            <p:nvPr userDrawn="1"/>
          </p:nvSpPr>
          <p:spPr bwMode="auto">
            <a:xfrm>
              <a:off x="346873" y="4708526"/>
              <a:ext cx="84138" cy="88900"/>
            </a:xfrm>
            <a:custGeom>
              <a:avLst/>
              <a:gdLst>
                <a:gd name="T0" fmla="*/ 52 w 104"/>
                <a:gd name="T1" fmla="*/ 111 h 111"/>
                <a:gd name="T2" fmla="*/ 0 w 104"/>
                <a:gd name="T3" fmla="*/ 55 h 111"/>
                <a:gd name="T4" fmla="*/ 52 w 104"/>
                <a:gd name="T5" fmla="*/ 0 h 111"/>
                <a:gd name="T6" fmla="*/ 104 w 104"/>
                <a:gd name="T7" fmla="*/ 55 h 111"/>
                <a:gd name="T8" fmla="*/ 52 w 104"/>
                <a:gd name="T9" fmla="*/ 111 h 111"/>
                <a:gd name="T10" fmla="*/ 52 w 104"/>
                <a:gd name="T11" fmla="*/ 23 h 111"/>
                <a:gd name="T12" fmla="*/ 28 w 104"/>
                <a:gd name="T13" fmla="*/ 55 h 111"/>
                <a:gd name="T14" fmla="*/ 52 w 104"/>
                <a:gd name="T15" fmla="*/ 87 h 111"/>
                <a:gd name="T16" fmla="*/ 77 w 104"/>
                <a:gd name="T17" fmla="*/ 55 h 111"/>
                <a:gd name="T18" fmla="*/ 52 w 104"/>
                <a:gd name="T19" fmla="*/ 2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11">
                  <a:moveTo>
                    <a:pt x="52" y="111"/>
                  </a:moveTo>
                  <a:cubicBezTo>
                    <a:pt x="25" y="111"/>
                    <a:pt x="0" y="93"/>
                    <a:pt x="0" y="55"/>
                  </a:cubicBezTo>
                  <a:cubicBezTo>
                    <a:pt x="0" y="17"/>
                    <a:pt x="25" y="0"/>
                    <a:pt x="52" y="0"/>
                  </a:cubicBezTo>
                  <a:cubicBezTo>
                    <a:pt x="79" y="0"/>
                    <a:pt x="104" y="17"/>
                    <a:pt x="104" y="55"/>
                  </a:cubicBezTo>
                  <a:cubicBezTo>
                    <a:pt x="104" y="93"/>
                    <a:pt x="79" y="111"/>
                    <a:pt x="52" y="111"/>
                  </a:cubicBezTo>
                  <a:close/>
                  <a:moveTo>
                    <a:pt x="52" y="23"/>
                  </a:moveTo>
                  <a:cubicBezTo>
                    <a:pt x="31" y="23"/>
                    <a:pt x="28" y="42"/>
                    <a:pt x="28" y="55"/>
                  </a:cubicBezTo>
                  <a:cubicBezTo>
                    <a:pt x="28" y="69"/>
                    <a:pt x="31" y="87"/>
                    <a:pt x="52" y="87"/>
                  </a:cubicBezTo>
                  <a:cubicBezTo>
                    <a:pt x="73" y="87"/>
                    <a:pt x="77" y="69"/>
                    <a:pt x="77" y="55"/>
                  </a:cubicBezTo>
                  <a:cubicBezTo>
                    <a:pt x="77" y="42"/>
                    <a:pt x="73" y="23"/>
                    <a:pt x="52"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ＭＳ Ｐゴシック" pitchFamily="34" charset="-128"/>
                <a:cs typeface="Arial" pitchFamily="34" charset="0"/>
              </a:endParaRPr>
            </a:p>
          </p:txBody>
        </p:sp>
        <p:sp>
          <p:nvSpPr>
            <p:cNvPr id="55" name="Freeform 10"/>
            <p:cNvSpPr>
              <a:spLocks/>
            </p:cNvSpPr>
            <p:nvPr userDrawn="1"/>
          </p:nvSpPr>
          <p:spPr bwMode="auto">
            <a:xfrm>
              <a:off x="446885" y="4708526"/>
              <a:ext cx="47625" cy="87313"/>
            </a:xfrm>
            <a:custGeom>
              <a:avLst/>
              <a:gdLst>
                <a:gd name="T0" fmla="*/ 0 w 59"/>
                <a:gd name="T1" fmla="*/ 3 h 108"/>
                <a:gd name="T2" fmla="*/ 26 w 59"/>
                <a:gd name="T3" fmla="*/ 3 h 108"/>
                <a:gd name="T4" fmla="*/ 26 w 59"/>
                <a:gd name="T5" fmla="*/ 15 h 108"/>
                <a:gd name="T6" fmla="*/ 55 w 59"/>
                <a:gd name="T7" fmla="*/ 0 h 108"/>
                <a:gd name="T8" fmla="*/ 59 w 59"/>
                <a:gd name="T9" fmla="*/ 1 h 108"/>
                <a:gd name="T10" fmla="*/ 59 w 59"/>
                <a:gd name="T11" fmla="*/ 27 h 108"/>
                <a:gd name="T12" fmla="*/ 58 w 59"/>
                <a:gd name="T13" fmla="*/ 27 h 108"/>
                <a:gd name="T14" fmla="*/ 28 w 59"/>
                <a:gd name="T15" fmla="*/ 38 h 108"/>
                <a:gd name="T16" fmla="*/ 28 w 59"/>
                <a:gd name="T17" fmla="*/ 108 h 108"/>
                <a:gd name="T18" fmla="*/ 0 w 59"/>
                <a:gd name="T19" fmla="*/ 108 h 108"/>
                <a:gd name="T20" fmla="*/ 0 w 59"/>
                <a:gd name="T2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08">
                  <a:moveTo>
                    <a:pt x="0" y="3"/>
                  </a:moveTo>
                  <a:cubicBezTo>
                    <a:pt x="26" y="3"/>
                    <a:pt x="26" y="3"/>
                    <a:pt x="26" y="3"/>
                  </a:cubicBezTo>
                  <a:cubicBezTo>
                    <a:pt x="26" y="15"/>
                    <a:pt x="26" y="15"/>
                    <a:pt x="26" y="15"/>
                  </a:cubicBezTo>
                  <a:cubicBezTo>
                    <a:pt x="31" y="8"/>
                    <a:pt x="44" y="0"/>
                    <a:pt x="55" y="0"/>
                  </a:cubicBezTo>
                  <a:cubicBezTo>
                    <a:pt x="57" y="0"/>
                    <a:pt x="58" y="0"/>
                    <a:pt x="59" y="1"/>
                  </a:cubicBezTo>
                  <a:cubicBezTo>
                    <a:pt x="59" y="27"/>
                    <a:pt x="59" y="27"/>
                    <a:pt x="59" y="27"/>
                  </a:cubicBezTo>
                  <a:cubicBezTo>
                    <a:pt x="59" y="27"/>
                    <a:pt x="58" y="27"/>
                    <a:pt x="58" y="27"/>
                  </a:cubicBezTo>
                  <a:cubicBezTo>
                    <a:pt x="46" y="27"/>
                    <a:pt x="32" y="28"/>
                    <a:pt x="28" y="38"/>
                  </a:cubicBezTo>
                  <a:cubicBezTo>
                    <a:pt x="28" y="108"/>
                    <a:pt x="28" y="108"/>
                    <a:pt x="28" y="108"/>
                  </a:cubicBezTo>
                  <a:cubicBezTo>
                    <a:pt x="0" y="108"/>
                    <a:pt x="0" y="108"/>
                    <a:pt x="0" y="108"/>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ＭＳ Ｐゴシック" pitchFamily="34" charset="-128"/>
                <a:cs typeface="Arial" pitchFamily="34" charset="0"/>
              </a:endParaRPr>
            </a:p>
          </p:txBody>
        </p:sp>
        <p:sp>
          <p:nvSpPr>
            <p:cNvPr id="56" name="Freeform 11"/>
            <p:cNvSpPr>
              <a:spLocks noEditPoints="1"/>
            </p:cNvSpPr>
            <p:nvPr userDrawn="1"/>
          </p:nvSpPr>
          <p:spPr bwMode="auto">
            <a:xfrm>
              <a:off x="685010" y="4708526"/>
              <a:ext cx="79375" cy="120650"/>
            </a:xfrm>
            <a:custGeom>
              <a:avLst/>
              <a:gdLst>
                <a:gd name="T0" fmla="*/ 49 w 98"/>
                <a:gd name="T1" fmla="*/ 85 h 149"/>
                <a:gd name="T2" fmla="*/ 72 w 98"/>
                <a:gd name="T3" fmla="*/ 50 h 149"/>
                <a:gd name="T4" fmla="*/ 49 w 98"/>
                <a:gd name="T5" fmla="*/ 20 h 149"/>
                <a:gd name="T6" fmla="*/ 28 w 98"/>
                <a:gd name="T7" fmla="*/ 51 h 149"/>
                <a:gd name="T8" fmla="*/ 49 w 98"/>
                <a:gd name="T9" fmla="*/ 85 h 149"/>
                <a:gd name="T10" fmla="*/ 98 w 98"/>
                <a:gd name="T11" fmla="*/ 2 h 149"/>
                <a:gd name="T12" fmla="*/ 98 w 98"/>
                <a:gd name="T13" fmla="*/ 102 h 149"/>
                <a:gd name="T14" fmla="*/ 47 w 98"/>
                <a:gd name="T15" fmla="*/ 149 h 149"/>
                <a:gd name="T16" fmla="*/ 3 w 98"/>
                <a:gd name="T17" fmla="*/ 123 h 149"/>
                <a:gd name="T18" fmla="*/ 30 w 98"/>
                <a:gd name="T19" fmla="*/ 118 h 149"/>
                <a:gd name="T20" fmla="*/ 50 w 98"/>
                <a:gd name="T21" fmla="*/ 128 h 149"/>
                <a:gd name="T22" fmla="*/ 72 w 98"/>
                <a:gd name="T23" fmla="*/ 105 h 149"/>
                <a:gd name="T24" fmla="*/ 72 w 98"/>
                <a:gd name="T25" fmla="*/ 93 h 149"/>
                <a:gd name="T26" fmla="*/ 71 w 98"/>
                <a:gd name="T27" fmla="*/ 92 h 149"/>
                <a:gd name="T28" fmla="*/ 44 w 98"/>
                <a:gd name="T29" fmla="*/ 108 h 149"/>
                <a:gd name="T30" fmla="*/ 0 w 98"/>
                <a:gd name="T31" fmla="*/ 55 h 149"/>
                <a:gd name="T32" fmla="*/ 42 w 98"/>
                <a:gd name="T33" fmla="*/ 0 h 149"/>
                <a:gd name="T34" fmla="*/ 73 w 98"/>
                <a:gd name="T35" fmla="*/ 15 h 149"/>
                <a:gd name="T36" fmla="*/ 73 w 98"/>
                <a:gd name="T37" fmla="*/ 15 h 149"/>
                <a:gd name="T38" fmla="*/ 75 w 98"/>
                <a:gd name="T39" fmla="*/ 2 h 149"/>
                <a:gd name="T40" fmla="*/ 98 w 98"/>
                <a:gd name="T41" fmla="*/ 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49">
                  <a:moveTo>
                    <a:pt x="49" y="85"/>
                  </a:moveTo>
                  <a:cubicBezTo>
                    <a:pt x="70" y="85"/>
                    <a:pt x="72" y="64"/>
                    <a:pt x="72" y="50"/>
                  </a:cubicBezTo>
                  <a:cubicBezTo>
                    <a:pt x="72" y="33"/>
                    <a:pt x="64" y="20"/>
                    <a:pt x="49" y="20"/>
                  </a:cubicBezTo>
                  <a:cubicBezTo>
                    <a:pt x="39" y="20"/>
                    <a:pt x="28" y="27"/>
                    <a:pt x="28" y="51"/>
                  </a:cubicBezTo>
                  <a:cubicBezTo>
                    <a:pt x="28" y="64"/>
                    <a:pt x="29" y="85"/>
                    <a:pt x="49" y="85"/>
                  </a:cubicBezTo>
                  <a:close/>
                  <a:moveTo>
                    <a:pt x="98" y="2"/>
                  </a:moveTo>
                  <a:cubicBezTo>
                    <a:pt x="98" y="102"/>
                    <a:pt x="98" y="102"/>
                    <a:pt x="98" y="102"/>
                  </a:cubicBezTo>
                  <a:cubicBezTo>
                    <a:pt x="98" y="119"/>
                    <a:pt x="97" y="148"/>
                    <a:pt x="47" y="149"/>
                  </a:cubicBezTo>
                  <a:cubicBezTo>
                    <a:pt x="26" y="149"/>
                    <a:pt x="7" y="141"/>
                    <a:pt x="3" y="123"/>
                  </a:cubicBezTo>
                  <a:cubicBezTo>
                    <a:pt x="30" y="118"/>
                    <a:pt x="30" y="118"/>
                    <a:pt x="30" y="118"/>
                  </a:cubicBezTo>
                  <a:cubicBezTo>
                    <a:pt x="32" y="123"/>
                    <a:pt x="35" y="128"/>
                    <a:pt x="50" y="128"/>
                  </a:cubicBezTo>
                  <a:cubicBezTo>
                    <a:pt x="65" y="128"/>
                    <a:pt x="72" y="122"/>
                    <a:pt x="72" y="105"/>
                  </a:cubicBezTo>
                  <a:cubicBezTo>
                    <a:pt x="72" y="93"/>
                    <a:pt x="72" y="93"/>
                    <a:pt x="72" y="93"/>
                  </a:cubicBezTo>
                  <a:cubicBezTo>
                    <a:pt x="71" y="92"/>
                    <a:pt x="71" y="92"/>
                    <a:pt x="71" y="92"/>
                  </a:cubicBezTo>
                  <a:cubicBezTo>
                    <a:pt x="67" y="100"/>
                    <a:pt x="60" y="108"/>
                    <a:pt x="44" y="108"/>
                  </a:cubicBezTo>
                  <a:cubicBezTo>
                    <a:pt x="19" y="108"/>
                    <a:pt x="0" y="91"/>
                    <a:pt x="0" y="55"/>
                  </a:cubicBezTo>
                  <a:cubicBezTo>
                    <a:pt x="0" y="20"/>
                    <a:pt x="20" y="0"/>
                    <a:pt x="42" y="0"/>
                  </a:cubicBezTo>
                  <a:cubicBezTo>
                    <a:pt x="63" y="0"/>
                    <a:pt x="71" y="10"/>
                    <a:pt x="73" y="15"/>
                  </a:cubicBezTo>
                  <a:cubicBezTo>
                    <a:pt x="73" y="15"/>
                    <a:pt x="73" y="15"/>
                    <a:pt x="73" y="15"/>
                  </a:cubicBezTo>
                  <a:cubicBezTo>
                    <a:pt x="75" y="2"/>
                    <a:pt x="75" y="2"/>
                    <a:pt x="75" y="2"/>
                  </a:cubicBezTo>
                  <a:lnTo>
                    <a:pt x="98"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ＭＳ Ｐゴシック" pitchFamily="34" charset="-128"/>
                <a:cs typeface="Arial" pitchFamily="34" charset="0"/>
              </a:endParaRPr>
            </a:p>
          </p:txBody>
        </p:sp>
        <p:sp>
          <p:nvSpPr>
            <p:cNvPr id="57" name="Freeform 12"/>
            <p:cNvSpPr>
              <a:spLocks noEditPoints="1"/>
            </p:cNvSpPr>
            <p:nvPr userDrawn="1"/>
          </p:nvSpPr>
          <p:spPr bwMode="auto">
            <a:xfrm>
              <a:off x="843760" y="4678363"/>
              <a:ext cx="58738" cy="26988"/>
            </a:xfrm>
            <a:custGeom>
              <a:avLst/>
              <a:gdLst>
                <a:gd name="T0" fmla="*/ 14 w 37"/>
                <a:gd name="T1" fmla="*/ 2 h 17"/>
                <a:gd name="T2" fmla="*/ 9 w 37"/>
                <a:gd name="T3" fmla="*/ 2 h 17"/>
                <a:gd name="T4" fmla="*/ 9 w 37"/>
                <a:gd name="T5" fmla="*/ 17 h 17"/>
                <a:gd name="T6" fmla="*/ 6 w 37"/>
                <a:gd name="T7" fmla="*/ 17 h 17"/>
                <a:gd name="T8" fmla="*/ 6 w 37"/>
                <a:gd name="T9" fmla="*/ 2 h 17"/>
                <a:gd name="T10" fmla="*/ 0 w 37"/>
                <a:gd name="T11" fmla="*/ 2 h 17"/>
                <a:gd name="T12" fmla="*/ 0 w 37"/>
                <a:gd name="T13" fmla="*/ 0 h 17"/>
                <a:gd name="T14" fmla="*/ 14 w 37"/>
                <a:gd name="T15" fmla="*/ 0 h 17"/>
                <a:gd name="T16" fmla="*/ 14 w 37"/>
                <a:gd name="T17" fmla="*/ 2 h 17"/>
                <a:gd name="T18" fmla="*/ 37 w 37"/>
                <a:gd name="T19" fmla="*/ 17 h 17"/>
                <a:gd name="T20" fmla="*/ 34 w 37"/>
                <a:gd name="T21" fmla="*/ 17 h 17"/>
                <a:gd name="T22" fmla="*/ 34 w 37"/>
                <a:gd name="T23" fmla="*/ 2 h 17"/>
                <a:gd name="T24" fmla="*/ 34 w 37"/>
                <a:gd name="T25" fmla="*/ 2 h 17"/>
                <a:gd name="T26" fmla="*/ 29 w 37"/>
                <a:gd name="T27" fmla="*/ 17 h 17"/>
                <a:gd name="T28" fmla="*/ 27 w 37"/>
                <a:gd name="T29" fmla="*/ 17 h 17"/>
                <a:gd name="T30" fmla="*/ 21 w 37"/>
                <a:gd name="T31" fmla="*/ 2 h 17"/>
                <a:gd name="T32" fmla="*/ 20 w 37"/>
                <a:gd name="T33" fmla="*/ 2 h 17"/>
                <a:gd name="T34" fmla="*/ 20 w 37"/>
                <a:gd name="T35" fmla="*/ 17 h 17"/>
                <a:gd name="T36" fmla="*/ 18 w 37"/>
                <a:gd name="T37" fmla="*/ 17 h 17"/>
                <a:gd name="T38" fmla="*/ 18 w 37"/>
                <a:gd name="T39" fmla="*/ 0 h 17"/>
                <a:gd name="T40" fmla="*/ 22 w 37"/>
                <a:gd name="T41" fmla="*/ 0 h 17"/>
                <a:gd name="T42" fmla="*/ 28 w 37"/>
                <a:gd name="T43" fmla="*/ 13 h 17"/>
                <a:gd name="T44" fmla="*/ 33 w 37"/>
                <a:gd name="T45" fmla="*/ 0 h 17"/>
                <a:gd name="T46" fmla="*/ 37 w 37"/>
                <a:gd name="T47" fmla="*/ 0 h 17"/>
                <a:gd name="T48" fmla="*/ 37 w 37"/>
                <a:gd name="T4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17">
                  <a:moveTo>
                    <a:pt x="14" y="2"/>
                  </a:moveTo>
                  <a:lnTo>
                    <a:pt x="9" y="2"/>
                  </a:lnTo>
                  <a:lnTo>
                    <a:pt x="9" y="17"/>
                  </a:lnTo>
                  <a:lnTo>
                    <a:pt x="6" y="17"/>
                  </a:lnTo>
                  <a:lnTo>
                    <a:pt x="6" y="2"/>
                  </a:lnTo>
                  <a:lnTo>
                    <a:pt x="0" y="2"/>
                  </a:lnTo>
                  <a:lnTo>
                    <a:pt x="0" y="0"/>
                  </a:lnTo>
                  <a:lnTo>
                    <a:pt x="14" y="0"/>
                  </a:lnTo>
                  <a:lnTo>
                    <a:pt x="14" y="2"/>
                  </a:lnTo>
                  <a:close/>
                  <a:moveTo>
                    <a:pt x="37" y="17"/>
                  </a:moveTo>
                  <a:lnTo>
                    <a:pt x="34" y="17"/>
                  </a:lnTo>
                  <a:lnTo>
                    <a:pt x="34" y="2"/>
                  </a:lnTo>
                  <a:lnTo>
                    <a:pt x="34" y="2"/>
                  </a:lnTo>
                  <a:lnTo>
                    <a:pt x="29" y="17"/>
                  </a:lnTo>
                  <a:lnTo>
                    <a:pt x="27" y="17"/>
                  </a:lnTo>
                  <a:lnTo>
                    <a:pt x="21" y="2"/>
                  </a:lnTo>
                  <a:lnTo>
                    <a:pt x="20" y="2"/>
                  </a:lnTo>
                  <a:lnTo>
                    <a:pt x="20" y="17"/>
                  </a:lnTo>
                  <a:lnTo>
                    <a:pt x="18" y="17"/>
                  </a:lnTo>
                  <a:lnTo>
                    <a:pt x="18" y="0"/>
                  </a:lnTo>
                  <a:lnTo>
                    <a:pt x="22" y="0"/>
                  </a:lnTo>
                  <a:lnTo>
                    <a:pt x="28" y="13"/>
                  </a:lnTo>
                  <a:lnTo>
                    <a:pt x="33" y="0"/>
                  </a:lnTo>
                  <a:lnTo>
                    <a:pt x="37" y="0"/>
                  </a:lnTo>
                  <a:lnTo>
                    <a:pt x="3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GB" sz="1800">
                <a:solidFill>
                  <a:srgbClr val="000000"/>
                </a:solidFill>
                <a:latin typeface="Helvetica 75 Bold"/>
                <a:ea typeface="ＭＳ Ｐゴシック" pitchFamily="34" charset="-128"/>
                <a:cs typeface="Arial" pitchFamily="34" charset="0"/>
              </a:endParaRPr>
            </a:p>
          </p:txBody>
        </p:sp>
      </p:grpSp>
    </p:spTree>
    <p:extLst>
      <p:ext uri="{BB962C8B-B14F-4D97-AF65-F5344CB8AC3E}">
        <p14:creationId xmlns:p14="http://schemas.microsoft.com/office/powerpoint/2010/main" val="93884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4" name="pole tekstowe 7"/>
          <p:cNvSpPr txBox="1">
            <a:spLocks noChangeArrowheads="1"/>
          </p:cNvSpPr>
          <p:nvPr userDrawn="1"/>
        </p:nvSpPr>
        <p:spPr bwMode="auto">
          <a:xfrm>
            <a:off x="609600" y="4495800"/>
            <a:ext cx="11430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l-PL" altLang="pl-PL"/>
          </a:p>
        </p:txBody>
      </p:sp>
      <p:sp>
        <p:nvSpPr>
          <p:cNvPr id="3" name="Content Placeholder 2"/>
          <p:cNvSpPr>
            <a:spLocks noGrp="1"/>
          </p:cNvSpPr>
          <p:nvPr>
            <p:ph idx="1"/>
          </p:nvPr>
        </p:nvSpPr>
        <p:spPr>
          <a:xfrm>
            <a:off x="339728" y="1304926"/>
            <a:ext cx="8470899" cy="3165475"/>
          </a:xfrm>
        </p:spPr>
        <p:txBody>
          <a:bodyPr/>
          <a:lstStyle>
            <a:lvl1pPr>
              <a:lnSpc>
                <a:spcPct val="85000"/>
              </a:lnSpc>
              <a:spcAft>
                <a:spcPts val="2400"/>
              </a:spcAft>
              <a:defRPr sz="3000">
                <a:solidFill>
                  <a:schemeClr val="tx1"/>
                </a:solidFill>
                <a:latin typeface="Helvetica 55 Roman" panose="020B0604020202020204" pitchFamily="34" charset="0"/>
              </a:defRPr>
            </a:lvl1pPr>
            <a:lvl2pPr>
              <a:lnSpc>
                <a:spcPct val="90000"/>
              </a:lnSpc>
              <a:spcAft>
                <a:spcPts val="800"/>
              </a:spcAft>
              <a:defRPr sz="1400">
                <a:solidFill>
                  <a:schemeClr val="tx1"/>
                </a:solidFill>
                <a:latin typeface="Helvetica 55 Roman" panose="020B0604020202020204" pitchFamily="34" charset="0"/>
              </a:defRPr>
            </a:lvl2pPr>
            <a:lvl3pPr>
              <a:lnSpc>
                <a:spcPct val="90000"/>
              </a:lnSpc>
              <a:spcAft>
                <a:spcPts val="800"/>
              </a:spcAft>
              <a:defRPr sz="1400">
                <a:solidFill>
                  <a:schemeClr val="tx1"/>
                </a:solidFill>
                <a:latin typeface="Helvetica 55 Roman" panose="020B0604020202020204" pitchFamily="34" charset="0"/>
              </a:defRPr>
            </a:lvl3pPr>
            <a:lvl4pPr>
              <a:lnSpc>
                <a:spcPct val="90000"/>
              </a:lnSpc>
              <a:spcAft>
                <a:spcPts val="800"/>
              </a:spcAft>
              <a:defRPr sz="1400">
                <a:solidFill>
                  <a:schemeClr val="tx1"/>
                </a:solidFill>
                <a:latin typeface="Helvetica 55 Roman" panose="020B0604020202020204" pitchFamily="34" charset="0"/>
              </a:defRPr>
            </a:lvl4pPr>
            <a:lvl5pPr>
              <a:lnSpc>
                <a:spcPct val="90000"/>
              </a:lnSpc>
              <a:spcAft>
                <a:spcPts val="800"/>
              </a:spcAft>
              <a:defRPr sz="1400">
                <a:solidFill>
                  <a:schemeClr val="tx1"/>
                </a:solidFill>
                <a:latin typeface="Helvetica 55 Roman"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itle 1"/>
          <p:cNvSpPr>
            <a:spLocks noGrp="1"/>
          </p:cNvSpPr>
          <p:nvPr>
            <p:ph type="title"/>
          </p:nvPr>
        </p:nvSpPr>
        <p:spPr>
          <a:xfrm>
            <a:off x="339725" y="339725"/>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pl-PL" smtClean="0"/>
              <a:t>Kliknij, aby edytować styl</a:t>
            </a:r>
            <a:endParaRPr lang="en-US" dirty="0"/>
          </a:p>
        </p:txBody>
      </p:sp>
    </p:spTree>
    <p:extLst>
      <p:ext uri="{BB962C8B-B14F-4D97-AF65-F5344CB8AC3E}">
        <p14:creationId xmlns:p14="http://schemas.microsoft.com/office/powerpoint/2010/main" val="455648761"/>
      </p:ext>
    </p:extLst>
  </p:cSld>
  <p:clrMapOvr>
    <a:masterClrMapping/>
  </p:clrMapOvr>
  <p:transition spd="med">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314327" y="267496"/>
            <a:ext cx="8515349" cy="4283869"/>
          </a:xfrm>
        </p:spPr>
        <p:txBody>
          <a:bodyPr/>
          <a:lstStyle>
            <a:lvl1pPr>
              <a:spcBef>
                <a:spcPts val="0"/>
              </a:spcBef>
              <a:defRPr sz="3000"/>
            </a:lvl1pPr>
            <a:lvl2pPr marL="361950" indent="-361950">
              <a:spcBef>
                <a:spcPts val="0"/>
              </a:spcBef>
              <a:buClrTx/>
              <a:buSzPct val="100000"/>
              <a:buFont typeface="+mj-lt"/>
              <a:buAutoNum type="arabicPeriod"/>
              <a:defRPr sz="3000"/>
            </a:lvl2pPr>
            <a:lvl3pPr>
              <a:defRPr sz="1800"/>
            </a:lvl3pPr>
            <a:lvl4pPr>
              <a:defRPr sz="1800"/>
            </a:lvl4pPr>
            <a:lvl5pPr>
              <a:defRPr sz="1800"/>
            </a:lvl5pPr>
          </a:lstStyle>
          <a:p>
            <a:pPr lvl="0"/>
            <a:r>
              <a:rPr lang="en-US" dirty="0"/>
              <a:t>Click to edit contents</a:t>
            </a:r>
          </a:p>
          <a:p>
            <a:pPr lvl="1"/>
            <a:r>
              <a:rPr lang="en-US" dirty="0"/>
              <a:t>Second level</a:t>
            </a:r>
          </a:p>
        </p:txBody>
      </p:sp>
      <p:sp>
        <p:nvSpPr>
          <p:cNvPr id="4" name="TextBox 3"/>
          <p:cNvSpPr txBox="1"/>
          <p:nvPr userDrawn="1"/>
        </p:nvSpPr>
        <p:spPr>
          <a:xfrm>
            <a:off x="619545" y="4749148"/>
            <a:ext cx="900888" cy="123111"/>
          </a:xfrm>
          <a:prstGeom prst="rect">
            <a:avLst/>
          </a:prstGeom>
          <a:noFill/>
        </p:spPr>
        <p:txBody>
          <a:bodyPr wrap="none" lIns="0" tIns="0" rIns="0" bIns="0" rtlCol="0">
            <a:spAutoFit/>
          </a:bodyPr>
          <a:lstStyle/>
          <a:p>
            <a:pPr defTabSz="914400" fontAlgn="auto">
              <a:spcBef>
                <a:spcPts val="0"/>
              </a:spcBef>
              <a:spcAft>
                <a:spcPts val="0"/>
              </a:spcAft>
            </a:pPr>
            <a:r>
              <a:rPr lang="en-GB" sz="800" dirty="0" smtClean="0">
                <a:solidFill>
                  <a:srgbClr val="FF7900"/>
                </a:solidFill>
                <a:latin typeface="Helvetica 75 Bold"/>
                <a:ea typeface="ＭＳ Ｐゴシック" pitchFamily="34" charset="-128"/>
                <a:cs typeface="Arial" pitchFamily="34" charset="0"/>
              </a:rPr>
              <a:t>Orange Restricted</a:t>
            </a:r>
            <a:endParaRPr lang="en-GB" sz="800" dirty="0">
              <a:solidFill>
                <a:srgbClr val="FF7900"/>
              </a:solidFill>
              <a:latin typeface="Helvetica 75 Bold"/>
              <a:ea typeface="ＭＳ Ｐゴシック" pitchFamily="34" charset="-128"/>
              <a:cs typeface="Arial" pitchFamily="34" charset="0"/>
            </a:endParaRPr>
          </a:p>
        </p:txBody>
      </p:sp>
    </p:spTree>
    <p:extLst>
      <p:ext uri="{BB962C8B-B14F-4D97-AF65-F5344CB8AC3E}">
        <p14:creationId xmlns:p14="http://schemas.microsoft.com/office/powerpoint/2010/main" val="259171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8" name="Text Placeholder 7"/>
          <p:cNvSpPr>
            <a:spLocks noGrp="1"/>
          </p:cNvSpPr>
          <p:nvPr>
            <p:ph type="body" sz="quarter" idx="12" hasCustomPrompt="1"/>
          </p:nvPr>
        </p:nvSpPr>
        <p:spPr>
          <a:xfrm>
            <a:off x="313771" y="268290"/>
            <a:ext cx="6096839" cy="4283075"/>
          </a:xfrm>
        </p:spPr>
        <p:txBody>
          <a:bodyPr>
            <a:normAutofit/>
          </a:bodyPr>
          <a:lstStyle>
            <a:lvl1pPr>
              <a:lnSpc>
                <a:spcPct val="85000"/>
              </a:lnSpc>
              <a:spcBef>
                <a:spcPts val="0"/>
              </a:spcBef>
              <a:buNone/>
              <a:defRPr sz="5500" baseline="0"/>
            </a:lvl1pPr>
            <a:lvl2pPr>
              <a:lnSpc>
                <a:spcPct val="85000"/>
              </a:lnSpc>
              <a:spcBef>
                <a:spcPts val="0"/>
              </a:spcBef>
              <a:defRPr sz="5500"/>
            </a:lvl2pPr>
            <a:lvl3pPr>
              <a:defRPr sz="5500"/>
            </a:lvl3pPr>
            <a:lvl4pPr>
              <a:defRPr sz="5500"/>
            </a:lvl4pPr>
            <a:lvl5pPr>
              <a:defRPr sz="5500"/>
            </a:lvl5pPr>
          </a:lstStyle>
          <a:p>
            <a:pPr lvl="0"/>
            <a:r>
              <a:rPr lang="en-US" dirty="0"/>
              <a:t>Click to edit section number</a:t>
            </a:r>
          </a:p>
          <a:p>
            <a:pPr lvl="1"/>
            <a:r>
              <a:rPr lang="en-US" dirty="0"/>
              <a:t>Second level</a:t>
            </a:r>
          </a:p>
        </p:txBody>
      </p:sp>
      <p:sp>
        <p:nvSpPr>
          <p:cNvPr id="4" name="TextBox 3"/>
          <p:cNvSpPr txBox="1"/>
          <p:nvPr userDrawn="1"/>
        </p:nvSpPr>
        <p:spPr>
          <a:xfrm>
            <a:off x="619545" y="4749148"/>
            <a:ext cx="900888" cy="123111"/>
          </a:xfrm>
          <a:prstGeom prst="rect">
            <a:avLst/>
          </a:prstGeom>
          <a:noFill/>
        </p:spPr>
        <p:txBody>
          <a:bodyPr wrap="none" lIns="0" tIns="0" rIns="0" bIns="0" rtlCol="0">
            <a:spAutoFit/>
          </a:bodyPr>
          <a:lstStyle/>
          <a:p>
            <a:pPr defTabSz="914400" fontAlgn="auto">
              <a:spcBef>
                <a:spcPts val="0"/>
              </a:spcBef>
              <a:spcAft>
                <a:spcPts val="0"/>
              </a:spcAft>
            </a:pPr>
            <a:r>
              <a:rPr lang="en-GB" sz="800" dirty="0" smtClean="0">
                <a:solidFill>
                  <a:srgbClr val="FF7900"/>
                </a:solidFill>
                <a:latin typeface="Helvetica 75 Bold"/>
                <a:ea typeface="ＭＳ Ｐゴシック" pitchFamily="34" charset="-128"/>
                <a:cs typeface="Arial" pitchFamily="34" charset="0"/>
              </a:rPr>
              <a:t>Orange Restricted</a:t>
            </a:r>
            <a:endParaRPr lang="en-GB" sz="800" dirty="0">
              <a:solidFill>
                <a:srgbClr val="FF7900"/>
              </a:solidFill>
              <a:latin typeface="Helvetica 75 Bold"/>
              <a:ea typeface="ＭＳ Ｐゴシック" pitchFamily="34" charset="-128"/>
              <a:cs typeface="Arial" pitchFamily="34" charset="0"/>
            </a:endParaRPr>
          </a:p>
        </p:txBody>
      </p:sp>
    </p:spTree>
    <p:extLst>
      <p:ext uri="{BB962C8B-B14F-4D97-AF65-F5344CB8AC3E}">
        <p14:creationId xmlns:p14="http://schemas.microsoft.com/office/powerpoint/2010/main" val="201043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13203" y="1181101"/>
            <a:ext cx="3968055" cy="3370262"/>
          </a:xfrm>
        </p:spPr>
        <p:txBody>
          <a:bodyPr>
            <a:normAutofit/>
          </a:bodyPr>
          <a:lstStyle>
            <a:lvl1pPr>
              <a:defRPr sz="1400" baseline="0"/>
            </a:lvl1pPr>
            <a:lvl2pPr>
              <a:defRPr sz="1400" baseline="0">
                <a:solidFill>
                  <a:schemeClr val="tx1"/>
                </a:solidFill>
              </a:defRPr>
            </a:lvl2pPr>
            <a:lvl3pPr>
              <a:defRPr sz="1400" baseline="0">
                <a:solidFill>
                  <a:schemeClr val="tx1"/>
                </a:solidFill>
              </a:defRPr>
            </a:lvl3pPr>
            <a:lvl4pPr>
              <a:defRPr sz="1400" baseline="0">
                <a:solidFill>
                  <a:schemeClr val="tx1"/>
                </a:solidFill>
              </a:defRPr>
            </a:lvl4pPr>
            <a:lvl5pPr>
              <a:defRPr sz="1400" baseline="0">
                <a:solidFill>
                  <a:schemeClr val="tx1"/>
                </a:solidFill>
              </a:defRPr>
            </a:lvl5pPr>
            <a:lvl6pPr>
              <a:defRPr sz="14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4" name="Content Placeholder 3"/>
          <p:cNvSpPr>
            <a:spLocks noGrp="1"/>
          </p:cNvSpPr>
          <p:nvPr>
            <p:ph sz="half" idx="2" hasCustomPrompt="1"/>
          </p:nvPr>
        </p:nvSpPr>
        <p:spPr>
          <a:xfrm>
            <a:off x="4864795" y="1181101"/>
            <a:ext cx="3964880" cy="3370262"/>
          </a:xfrm>
        </p:spPr>
        <p:txBody>
          <a:bodyPr>
            <a:normAutofit/>
          </a:bodyPr>
          <a:lstStyle>
            <a:lvl1pPr>
              <a:defRPr sz="1400"/>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4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7" name="Title 6"/>
          <p:cNvSpPr>
            <a:spLocks noGrp="1"/>
          </p:cNvSpPr>
          <p:nvPr>
            <p:ph type="title" hasCustomPrompt="1"/>
          </p:nvPr>
        </p:nvSpPr>
        <p:spPr>
          <a:xfrm>
            <a:off x="313200" y="268288"/>
            <a:ext cx="8516475" cy="741362"/>
          </a:xfrm>
        </p:spPr>
        <p:txBody>
          <a:bodyPr/>
          <a:lstStyle>
            <a:lvl1pPr>
              <a:defRPr/>
            </a:lvl1pPr>
          </a:lstStyle>
          <a:p>
            <a:r>
              <a:rPr lang="en-US" dirty="0"/>
              <a:t>Click to edit title</a:t>
            </a:r>
            <a:endParaRPr lang="en-GB" dirty="0"/>
          </a:p>
        </p:txBody>
      </p:sp>
      <p:sp>
        <p:nvSpPr>
          <p:cNvPr id="6" name="TextBox 5"/>
          <p:cNvSpPr txBox="1"/>
          <p:nvPr userDrawn="1"/>
        </p:nvSpPr>
        <p:spPr>
          <a:xfrm>
            <a:off x="619545" y="4749148"/>
            <a:ext cx="900888" cy="123111"/>
          </a:xfrm>
          <a:prstGeom prst="rect">
            <a:avLst/>
          </a:prstGeom>
          <a:noFill/>
        </p:spPr>
        <p:txBody>
          <a:bodyPr wrap="none" lIns="0" tIns="0" rIns="0" bIns="0" rtlCol="0">
            <a:spAutoFit/>
          </a:bodyPr>
          <a:lstStyle/>
          <a:p>
            <a:pPr defTabSz="914400" fontAlgn="auto">
              <a:spcBef>
                <a:spcPts val="0"/>
              </a:spcBef>
              <a:spcAft>
                <a:spcPts val="0"/>
              </a:spcAft>
            </a:pPr>
            <a:r>
              <a:rPr lang="en-GB" sz="800" dirty="0" smtClean="0">
                <a:solidFill>
                  <a:srgbClr val="FF7900"/>
                </a:solidFill>
                <a:latin typeface="Helvetica 75 Bold"/>
                <a:ea typeface="ＭＳ Ｐゴシック" pitchFamily="34" charset="-128"/>
                <a:cs typeface="Arial" pitchFamily="34" charset="0"/>
              </a:rPr>
              <a:t>Orange Restricted</a:t>
            </a:r>
            <a:endParaRPr lang="en-GB" sz="800" dirty="0">
              <a:solidFill>
                <a:srgbClr val="FF7900"/>
              </a:solidFill>
              <a:latin typeface="Helvetica 75 Bold"/>
              <a:ea typeface="ＭＳ Ｐゴシック" pitchFamily="34" charset="-128"/>
              <a:cs typeface="Arial" pitchFamily="34" charset="0"/>
            </a:endParaRPr>
          </a:p>
        </p:txBody>
      </p:sp>
    </p:spTree>
    <p:extLst>
      <p:ext uri="{BB962C8B-B14F-4D97-AF65-F5344CB8AC3E}">
        <p14:creationId xmlns:p14="http://schemas.microsoft.com/office/powerpoint/2010/main" val="1799283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Click to edit title</a:t>
            </a:r>
            <a:endParaRPr lang="en-GB" dirty="0"/>
          </a:p>
        </p:txBody>
      </p:sp>
      <p:sp>
        <p:nvSpPr>
          <p:cNvPr id="5" name="TextBox 4"/>
          <p:cNvSpPr txBox="1"/>
          <p:nvPr userDrawn="1"/>
        </p:nvSpPr>
        <p:spPr>
          <a:xfrm>
            <a:off x="619545" y="4749148"/>
            <a:ext cx="900888" cy="123111"/>
          </a:xfrm>
          <a:prstGeom prst="rect">
            <a:avLst/>
          </a:prstGeom>
          <a:noFill/>
        </p:spPr>
        <p:txBody>
          <a:bodyPr wrap="none" lIns="0" tIns="0" rIns="0" bIns="0" rtlCol="0">
            <a:spAutoFit/>
          </a:bodyPr>
          <a:lstStyle/>
          <a:p>
            <a:pPr defTabSz="914400" fontAlgn="auto">
              <a:spcBef>
                <a:spcPts val="0"/>
              </a:spcBef>
              <a:spcAft>
                <a:spcPts val="0"/>
              </a:spcAft>
            </a:pPr>
            <a:r>
              <a:rPr lang="en-GB" sz="800" dirty="0" smtClean="0">
                <a:solidFill>
                  <a:srgbClr val="FF7900"/>
                </a:solidFill>
                <a:latin typeface="Helvetica 75 Bold"/>
                <a:ea typeface="ＭＳ Ｐゴシック" pitchFamily="34" charset="-128"/>
                <a:cs typeface="Arial" pitchFamily="34" charset="0"/>
              </a:rPr>
              <a:t>Orange Restricted</a:t>
            </a:r>
            <a:endParaRPr lang="en-GB" sz="800" dirty="0">
              <a:solidFill>
                <a:srgbClr val="FF7900"/>
              </a:solidFill>
              <a:latin typeface="Helvetica 75 Bold"/>
              <a:ea typeface="ＭＳ Ｐゴシック" pitchFamily="34" charset="-128"/>
              <a:cs typeface="Arial" pitchFamily="34" charset="0"/>
            </a:endParaRPr>
          </a:p>
        </p:txBody>
      </p:sp>
    </p:spTree>
    <p:extLst>
      <p:ext uri="{BB962C8B-B14F-4D97-AF65-F5344CB8AC3E}">
        <p14:creationId xmlns:p14="http://schemas.microsoft.com/office/powerpoint/2010/main" val="1264146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 Bleed Media">
    <p:bg>
      <p:bgPr>
        <a:solidFill>
          <a:schemeClr val="tx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2"/>
          </p:nvPr>
        </p:nvSpPr>
        <p:spPr>
          <a:xfrm>
            <a:off x="0" y="0"/>
            <a:ext cx="9144000" cy="5143500"/>
          </a:xfrm>
        </p:spPr>
        <p:txBody>
          <a:bodyPr/>
          <a:lstStyle/>
          <a:p>
            <a:r>
              <a:rPr lang="fr-FR" smtClean="0"/>
              <a:t>Cliquez sur l'icône pour ajouter une image</a:t>
            </a:r>
            <a:endParaRPr lang="en-GB"/>
          </a:p>
        </p:txBody>
      </p:sp>
      <p:sp>
        <p:nvSpPr>
          <p:cNvPr id="2" name="Title 1"/>
          <p:cNvSpPr>
            <a:spLocks noGrp="1"/>
          </p:cNvSpPr>
          <p:nvPr>
            <p:ph type="title" hasCustomPrompt="1"/>
          </p:nvPr>
        </p:nvSpPr>
        <p:spPr/>
        <p:txBody>
          <a:bodyPr/>
          <a:lstStyle>
            <a:lvl1pPr>
              <a:defRPr baseline="0">
                <a:solidFill>
                  <a:srgbClr val="000000"/>
                </a:solidFill>
              </a:defRPr>
            </a:lvl1pPr>
          </a:lstStyle>
          <a:p>
            <a:r>
              <a:rPr lang="en-US" dirty="0"/>
              <a:t>Click to edit title</a:t>
            </a:r>
            <a:endParaRPr lang="en-GB" dirty="0"/>
          </a:p>
        </p:txBody>
      </p:sp>
    </p:spTree>
    <p:extLst>
      <p:ext uri="{BB962C8B-B14F-4D97-AF65-F5344CB8AC3E}">
        <p14:creationId xmlns:p14="http://schemas.microsoft.com/office/powerpoint/2010/main" val="228095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TextBox 2"/>
          <p:cNvSpPr txBox="1"/>
          <p:nvPr userDrawn="1"/>
        </p:nvSpPr>
        <p:spPr>
          <a:xfrm>
            <a:off x="619545" y="4749148"/>
            <a:ext cx="900888" cy="123111"/>
          </a:xfrm>
          <a:prstGeom prst="rect">
            <a:avLst/>
          </a:prstGeom>
          <a:noFill/>
        </p:spPr>
        <p:txBody>
          <a:bodyPr wrap="none" lIns="0" tIns="0" rIns="0" bIns="0" rtlCol="0">
            <a:spAutoFit/>
          </a:bodyPr>
          <a:lstStyle/>
          <a:p>
            <a:pPr defTabSz="914400" fontAlgn="auto">
              <a:spcBef>
                <a:spcPts val="0"/>
              </a:spcBef>
              <a:spcAft>
                <a:spcPts val="0"/>
              </a:spcAft>
            </a:pPr>
            <a:r>
              <a:rPr lang="en-GB" sz="800" dirty="0" smtClean="0">
                <a:solidFill>
                  <a:srgbClr val="FF7900"/>
                </a:solidFill>
                <a:latin typeface="Helvetica 75 Bold"/>
                <a:ea typeface="ＭＳ Ｐゴシック" pitchFamily="34" charset="-128"/>
                <a:cs typeface="Arial" pitchFamily="34" charset="0"/>
              </a:rPr>
              <a:t>Orange Restricted</a:t>
            </a:r>
            <a:endParaRPr lang="en-GB" sz="800" dirty="0">
              <a:solidFill>
                <a:srgbClr val="FF7900"/>
              </a:solidFill>
              <a:latin typeface="Helvetica 75 Bold"/>
              <a:ea typeface="ＭＳ Ｐゴシック" pitchFamily="34" charset="-128"/>
              <a:cs typeface="Arial" pitchFamily="34" charset="0"/>
            </a:endParaRPr>
          </a:p>
        </p:txBody>
      </p:sp>
    </p:spTree>
    <p:extLst>
      <p:ext uri="{BB962C8B-B14F-4D97-AF65-F5344CB8AC3E}">
        <p14:creationId xmlns:p14="http://schemas.microsoft.com/office/powerpoint/2010/main" val="139483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Sec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9728" y="339727"/>
            <a:ext cx="8470899" cy="4130675"/>
          </a:xfrm>
        </p:spPr>
        <p:txBody>
          <a:bodyPr/>
          <a:lstStyle>
            <a:lvl1pPr>
              <a:lnSpc>
                <a:spcPct val="85000"/>
              </a:lnSpc>
              <a:spcAft>
                <a:spcPts val="3200"/>
              </a:spcAft>
              <a:defRPr sz="5500">
                <a:solidFill>
                  <a:schemeClr val="bg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fr-FR" dirty="0" smtClean="0"/>
              <a:t>Modifiez le texte du masque</a:t>
            </a:r>
          </a:p>
          <a:p>
            <a:pPr lvl="1"/>
            <a:r>
              <a:rPr lang="fr-FR" dirty="0" smtClean="0"/>
              <a:t>Deuxième niveau</a:t>
            </a:r>
          </a:p>
        </p:txBody>
      </p:sp>
    </p:spTree>
    <p:extLst>
      <p:ext uri="{BB962C8B-B14F-4D97-AF65-F5344CB8AC3E}">
        <p14:creationId xmlns:p14="http://schemas.microsoft.com/office/powerpoint/2010/main" val="475564950"/>
      </p:ext>
    </p:extLst>
  </p:cSld>
  <p:clrMapOvr>
    <a:masterClrMapping/>
  </p:clrMapOvr>
  <p:transition spd="med">
    <p:fad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4" name="Rectangle 56"/>
          <p:cNvSpPr>
            <a:spLocks noChangeArrowheads="1"/>
          </p:cNvSpPr>
          <p:nvPr userDrawn="1"/>
        </p:nvSpPr>
        <p:spPr bwMode="auto">
          <a:xfrm>
            <a:off x="8282359" y="4895852"/>
            <a:ext cx="735623" cy="161925"/>
          </a:xfrm>
          <a:prstGeom prst="rect">
            <a:avLst/>
          </a:prstGeom>
          <a:noFill/>
          <a:ln>
            <a:noFill/>
          </a:ln>
          <a:extLst/>
        </p:spPr>
        <p:txBody>
          <a:bodyPr lIns="77889" tIns="38945" rIns="77889" bIns="38945"/>
          <a:lstStyle>
            <a:lvl1pPr eaLnBrk="0" hangingPunct="0">
              <a:defRPr>
                <a:solidFill>
                  <a:schemeClr val="tx2"/>
                </a:solidFill>
                <a:latin typeface="Arial" charset="0"/>
                <a:cs typeface="Arial" charset="0"/>
              </a:defRPr>
            </a:lvl1pPr>
            <a:lvl2pPr marL="742950" indent="-285750" eaLnBrk="0" hangingPunct="0">
              <a:defRPr>
                <a:solidFill>
                  <a:schemeClr val="tx2"/>
                </a:solidFill>
                <a:latin typeface="Arial" charset="0"/>
                <a:cs typeface="Arial" charset="0"/>
              </a:defRPr>
            </a:lvl2pPr>
            <a:lvl3pPr marL="1143000" indent="-228600" eaLnBrk="0" hangingPunct="0">
              <a:defRPr>
                <a:solidFill>
                  <a:schemeClr val="tx2"/>
                </a:solidFill>
                <a:latin typeface="Arial" charset="0"/>
                <a:cs typeface="Arial" charset="0"/>
              </a:defRPr>
            </a:lvl3pPr>
            <a:lvl4pPr marL="1600200" indent="-228600" eaLnBrk="0" hangingPunct="0">
              <a:defRPr>
                <a:solidFill>
                  <a:schemeClr val="tx2"/>
                </a:solidFill>
                <a:latin typeface="Arial" charset="0"/>
                <a:cs typeface="Arial" charset="0"/>
              </a:defRPr>
            </a:lvl4pPr>
            <a:lvl5pPr marL="2057400" indent="-228600" eaLnBrk="0" hangingPunct="0">
              <a:defRPr>
                <a:solidFill>
                  <a:schemeClr val="tx2"/>
                </a:solidFill>
                <a:latin typeface="Arial" charset="0"/>
                <a:cs typeface="Arial" charset="0"/>
              </a:defRPr>
            </a:lvl5pPr>
            <a:lvl6pPr marL="2514600" indent="-228600" eaLnBrk="0" fontAlgn="base" hangingPunct="0">
              <a:spcBef>
                <a:spcPct val="0"/>
              </a:spcBef>
              <a:spcAft>
                <a:spcPct val="0"/>
              </a:spcAft>
              <a:defRPr>
                <a:solidFill>
                  <a:schemeClr val="tx2"/>
                </a:solidFill>
                <a:latin typeface="Arial" charset="0"/>
                <a:cs typeface="Arial" charset="0"/>
              </a:defRPr>
            </a:lvl6pPr>
            <a:lvl7pPr marL="2971800" indent="-228600" eaLnBrk="0" fontAlgn="base" hangingPunct="0">
              <a:spcBef>
                <a:spcPct val="0"/>
              </a:spcBef>
              <a:spcAft>
                <a:spcPct val="0"/>
              </a:spcAft>
              <a:defRPr>
                <a:solidFill>
                  <a:schemeClr val="tx2"/>
                </a:solidFill>
                <a:latin typeface="Arial" charset="0"/>
                <a:cs typeface="Arial" charset="0"/>
              </a:defRPr>
            </a:lvl7pPr>
            <a:lvl8pPr marL="3429000" indent="-228600" eaLnBrk="0" fontAlgn="base" hangingPunct="0">
              <a:spcBef>
                <a:spcPct val="0"/>
              </a:spcBef>
              <a:spcAft>
                <a:spcPct val="0"/>
              </a:spcAft>
              <a:defRPr>
                <a:solidFill>
                  <a:schemeClr val="tx2"/>
                </a:solidFill>
                <a:latin typeface="Arial" charset="0"/>
                <a:cs typeface="Arial" charset="0"/>
              </a:defRPr>
            </a:lvl8pPr>
            <a:lvl9pPr marL="3886200" indent="-228600" eaLnBrk="0" fontAlgn="base" hangingPunct="0">
              <a:spcBef>
                <a:spcPct val="0"/>
              </a:spcBef>
              <a:spcAft>
                <a:spcPct val="0"/>
              </a:spcAft>
              <a:defRPr>
                <a:solidFill>
                  <a:schemeClr val="tx2"/>
                </a:solidFill>
                <a:latin typeface="Arial" charset="0"/>
                <a:cs typeface="Arial" charset="0"/>
              </a:defRPr>
            </a:lvl9pPr>
          </a:lstStyle>
          <a:p>
            <a:pPr algn="ctr" defTabSz="914400" eaLnBrk="1" hangingPunct="1">
              <a:defRPr/>
            </a:pPr>
            <a:fld id="{B25A558E-2330-4E56-A079-D903284D8679}" type="slidenum">
              <a:rPr lang="fr-FR" altLang="fr-FR" sz="700" smtClean="0">
                <a:solidFill>
                  <a:srgbClr val="424A52"/>
                </a:solidFill>
              </a:rPr>
              <a:pPr algn="ctr" defTabSz="914400" eaLnBrk="1" hangingPunct="1">
                <a:defRPr/>
              </a:pPr>
              <a:t>‹#›</a:t>
            </a:fld>
            <a:endParaRPr lang="fr-FR" altLang="fr-FR" sz="700" smtClean="0">
              <a:solidFill>
                <a:srgbClr val="424A52"/>
              </a:solidFill>
            </a:endParaRPr>
          </a:p>
        </p:txBody>
      </p:sp>
      <p:sp>
        <p:nvSpPr>
          <p:cNvPr id="5" name="Rectangle 57"/>
          <p:cNvSpPr>
            <a:spLocks noChangeArrowheads="1"/>
          </p:cNvSpPr>
          <p:nvPr userDrawn="1"/>
        </p:nvSpPr>
        <p:spPr bwMode="auto">
          <a:xfrm>
            <a:off x="7040329" y="4886325"/>
            <a:ext cx="1253753" cy="217150"/>
          </a:xfrm>
          <a:prstGeom prst="rect">
            <a:avLst/>
          </a:prstGeom>
          <a:noFill/>
          <a:ln>
            <a:noFill/>
          </a:ln>
          <a:extLst/>
        </p:spPr>
        <p:txBody>
          <a:bodyPr wrap="none" lIns="77889" tIns="38945" rIns="77889" bIns="38945">
            <a:spAutoFit/>
          </a:bodyPr>
          <a:lstStyle>
            <a:lvl1pPr eaLnBrk="0" hangingPunct="0">
              <a:defRPr>
                <a:solidFill>
                  <a:schemeClr val="tx2"/>
                </a:solidFill>
                <a:latin typeface="Arial" charset="0"/>
                <a:cs typeface="Arial" charset="0"/>
              </a:defRPr>
            </a:lvl1pPr>
            <a:lvl2pPr marL="742950" indent="-285750" eaLnBrk="0" hangingPunct="0">
              <a:defRPr>
                <a:solidFill>
                  <a:schemeClr val="tx2"/>
                </a:solidFill>
                <a:latin typeface="Arial" charset="0"/>
                <a:cs typeface="Arial" charset="0"/>
              </a:defRPr>
            </a:lvl2pPr>
            <a:lvl3pPr marL="1143000" indent="-228600" eaLnBrk="0" hangingPunct="0">
              <a:defRPr>
                <a:solidFill>
                  <a:schemeClr val="tx2"/>
                </a:solidFill>
                <a:latin typeface="Arial" charset="0"/>
                <a:cs typeface="Arial" charset="0"/>
              </a:defRPr>
            </a:lvl3pPr>
            <a:lvl4pPr marL="1600200" indent="-228600" eaLnBrk="0" hangingPunct="0">
              <a:defRPr>
                <a:solidFill>
                  <a:schemeClr val="tx2"/>
                </a:solidFill>
                <a:latin typeface="Arial" charset="0"/>
                <a:cs typeface="Arial" charset="0"/>
              </a:defRPr>
            </a:lvl4pPr>
            <a:lvl5pPr marL="2057400" indent="-228600" eaLnBrk="0" hangingPunct="0">
              <a:defRPr>
                <a:solidFill>
                  <a:schemeClr val="tx2"/>
                </a:solidFill>
                <a:latin typeface="Arial" charset="0"/>
                <a:cs typeface="Arial" charset="0"/>
              </a:defRPr>
            </a:lvl5pPr>
            <a:lvl6pPr marL="2514600" indent="-228600" eaLnBrk="0" fontAlgn="base" hangingPunct="0">
              <a:spcBef>
                <a:spcPct val="0"/>
              </a:spcBef>
              <a:spcAft>
                <a:spcPct val="0"/>
              </a:spcAft>
              <a:defRPr>
                <a:solidFill>
                  <a:schemeClr val="tx2"/>
                </a:solidFill>
                <a:latin typeface="Arial" charset="0"/>
                <a:cs typeface="Arial" charset="0"/>
              </a:defRPr>
            </a:lvl6pPr>
            <a:lvl7pPr marL="2971800" indent="-228600" eaLnBrk="0" fontAlgn="base" hangingPunct="0">
              <a:spcBef>
                <a:spcPct val="0"/>
              </a:spcBef>
              <a:spcAft>
                <a:spcPct val="0"/>
              </a:spcAft>
              <a:defRPr>
                <a:solidFill>
                  <a:schemeClr val="tx2"/>
                </a:solidFill>
                <a:latin typeface="Arial" charset="0"/>
                <a:cs typeface="Arial" charset="0"/>
              </a:defRPr>
            </a:lvl7pPr>
            <a:lvl8pPr marL="3429000" indent="-228600" eaLnBrk="0" fontAlgn="base" hangingPunct="0">
              <a:spcBef>
                <a:spcPct val="0"/>
              </a:spcBef>
              <a:spcAft>
                <a:spcPct val="0"/>
              </a:spcAft>
              <a:defRPr>
                <a:solidFill>
                  <a:schemeClr val="tx2"/>
                </a:solidFill>
                <a:latin typeface="Arial" charset="0"/>
                <a:cs typeface="Arial" charset="0"/>
              </a:defRPr>
            </a:lvl8pPr>
            <a:lvl9pPr marL="3886200" indent="-228600" eaLnBrk="0" fontAlgn="base" hangingPunct="0">
              <a:spcBef>
                <a:spcPct val="0"/>
              </a:spcBef>
              <a:spcAft>
                <a:spcPct val="0"/>
              </a:spcAft>
              <a:defRPr>
                <a:solidFill>
                  <a:schemeClr val="tx2"/>
                </a:solidFill>
                <a:latin typeface="Arial" charset="0"/>
                <a:cs typeface="Arial" charset="0"/>
              </a:defRPr>
            </a:lvl9pPr>
          </a:lstStyle>
          <a:p>
            <a:pPr algn="r" defTabSz="914400" eaLnBrk="1" hangingPunct="1">
              <a:defRPr/>
            </a:pPr>
            <a:r>
              <a:rPr lang="fr-FR" altLang="fr-FR" sz="900" dirty="0" smtClean="0">
                <a:solidFill>
                  <a:srgbClr val="FF6600"/>
                </a:solidFill>
              </a:rPr>
              <a:t>Confidentiel - Orange</a:t>
            </a:r>
          </a:p>
        </p:txBody>
      </p:sp>
      <p:sp>
        <p:nvSpPr>
          <p:cNvPr id="6" name="Rectangle 57"/>
          <p:cNvSpPr>
            <a:spLocks noChangeArrowheads="1"/>
          </p:cNvSpPr>
          <p:nvPr userDrawn="1"/>
        </p:nvSpPr>
        <p:spPr bwMode="auto">
          <a:xfrm>
            <a:off x="583224" y="4904185"/>
            <a:ext cx="4533900" cy="217150"/>
          </a:xfrm>
          <a:prstGeom prst="rect">
            <a:avLst/>
          </a:prstGeom>
          <a:noFill/>
          <a:ln>
            <a:noFill/>
          </a:ln>
          <a:extLst/>
        </p:spPr>
        <p:txBody>
          <a:bodyPr lIns="77889" tIns="38945" rIns="77889" bIns="38945">
            <a:spAutoFit/>
          </a:bodyPr>
          <a:lstStyle>
            <a:lvl1pPr eaLnBrk="0" hangingPunct="0">
              <a:defRPr>
                <a:solidFill>
                  <a:schemeClr val="tx2"/>
                </a:solidFill>
                <a:latin typeface="Arial" charset="0"/>
                <a:cs typeface="Arial" charset="0"/>
              </a:defRPr>
            </a:lvl1pPr>
            <a:lvl2pPr marL="742950" indent="-285750" eaLnBrk="0" hangingPunct="0">
              <a:defRPr>
                <a:solidFill>
                  <a:schemeClr val="tx2"/>
                </a:solidFill>
                <a:latin typeface="Arial" charset="0"/>
                <a:cs typeface="Arial" charset="0"/>
              </a:defRPr>
            </a:lvl2pPr>
            <a:lvl3pPr marL="1143000" indent="-228600" eaLnBrk="0" hangingPunct="0">
              <a:defRPr>
                <a:solidFill>
                  <a:schemeClr val="tx2"/>
                </a:solidFill>
                <a:latin typeface="Arial" charset="0"/>
                <a:cs typeface="Arial" charset="0"/>
              </a:defRPr>
            </a:lvl3pPr>
            <a:lvl4pPr marL="1600200" indent="-228600" eaLnBrk="0" hangingPunct="0">
              <a:defRPr>
                <a:solidFill>
                  <a:schemeClr val="tx2"/>
                </a:solidFill>
                <a:latin typeface="Arial" charset="0"/>
                <a:cs typeface="Arial" charset="0"/>
              </a:defRPr>
            </a:lvl4pPr>
            <a:lvl5pPr marL="2057400" indent="-228600" eaLnBrk="0" hangingPunct="0">
              <a:defRPr>
                <a:solidFill>
                  <a:schemeClr val="tx2"/>
                </a:solidFill>
                <a:latin typeface="Arial" charset="0"/>
                <a:cs typeface="Arial" charset="0"/>
              </a:defRPr>
            </a:lvl5pPr>
            <a:lvl6pPr marL="2514600" indent="-228600" eaLnBrk="0" fontAlgn="base" hangingPunct="0">
              <a:spcBef>
                <a:spcPct val="0"/>
              </a:spcBef>
              <a:spcAft>
                <a:spcPct val="0"/>
              </a:spcAft>
              <a:defRPr>
                <a:solidFill>
                  <a:schemeClr val="tx2"/>
                </a:solidFill>
                <a:latin typeface="Arial" charset="0"/>
                <a:cs typeface="Arial" charset="0"/>
              </a:defRPr>
            </a:lvl6pPr>
            <a:lvl7pPr marL="2971800" indent="-228600" eaLnBrk="0" fontAlgn="base" hangingPunct="0">
              <a:spcBef>
                <a:spcPct val="0"/>
              </a:spcBef>
              <a:spcAft>
                <a:spcPct val="0"/>
              </a:spcAft>
              <a:defRPr>
                <a:solidFill>
                  <a:schemeClr val="tx2"/>
                </a:solidFill>
                <a:latin typeface="Arial" charset="0"/>
                <a:cs typeface="Arial" charset="0"/>
              </a:defRPr>
            </a:lvl7pPr>
            <a:lvl8pPr marL="3429000" indent="-228600" eaLnBrk="0" fontAlgn="base" hangingPunct="0">
              <a:spcBef>
                <a:spcPct val="0"/>
              </a:spcBef>
              <a:spcAft>
                <a:spcPct val="0"/>
              </a:spcAft>
              <a:defRPr>
                <a:solidFill>
                  <a:schemeClr val="tx2"/>
                </a:solidFill>
                <a:latin typeface="Arial" charset="0"/>
                <a:cs typeface="Arial" charset="0"/>
              </a:defRPr>
            </a:lvl8pPr>
            <a:lvl9pPr marL="3886200" indent="-228600" eaLnBrk="0" fontAlgn="base" hangingPunct="0">
              <a:spcBef>
                <a:spcPct val="0"/>
              </a:spcBef>
              <a:spcAft>
                <a:spcPct val="0"/>
              </a:spcAft>
              <a:defRPr>
                <a:solidFill>
                  <a:schemeClr val="tx2"/>
                </a:solidFill>
                <a:latin typeface="Arial" charset="0"/>
                <a:cs typeface="Arial" charset="0"/>
              </a:defRPr>
            </a:lvl9pPr>
          </a:lstStyle>
          <a:p>
            <a:pPr defTabSz="914400" eaLnBrk="1" hangingPunct="1">
              <a:defRPr/>
            </a:pPr>
            <a:r>
              <a:rPr lang="fr-FR" altLang="fr-FR" sz="900" dirty="0" smtClean="0">
                <a:solidFill>
                  <a:srgbClr val="000000"/>
                </a:solidFill>
              </a:rPr>
              <a:t>Orange </a:t>
            </a:r>
            <a:r>
              <a:rPr lang="fr-FR" altLang="fr-FR" sz="900" dirty="0" err="1" smtClean="0">
                <a:solidFill>
                  <a:srgbClr val="000000"/>
                </a:solidFill>
              </a:rPr>
              <a:t>Labs</a:t>
            </a:r>
            <a:r>
              <a:rPr lang="fr-FR" altLang="fr-FR" sz="900" dirty="0" smtClean="0">
                <a:solidFill>
                  <a:srgbClr val="000000"/>
                </a:solidFill>
              </a:rPr>
              <a:t> Recherche</a:t>
            </a:r>
          </a:p>
        </p:txBody>
      </p:sp>
      <p:sp>
        <p:nvSpPr>
          <p:cNvPr id="5122" name="Rectangle 2"/>
          <p:cNvSpPr>
            <a:spLocks noGrp="1" noChangeArrowheads="1"/>
          </p:cNvSpPr>
          <p:nvPr>
            <p:ph type="ctrTitle"/>
          </p:nvPr>
        </p:nvSpPr>
        <p:spPr>
          <a:xfrm>
            <a:off x="637443" y="621511"/>
            <a:ext cx="7277100" cy="2003822"/>
          </a:xfrm>
        </p:spPr>
        <p:txBody>
          <a:bodyPr lIns="30665" tIns="30665" bIns="0" anchor="b"/>
          <a:lstStyle>
            <a:lvl1pPr rtl="1">
              <a:lnSpc>
                <a:spcPts val="3409"/>
              </a:lnSpc>
              <a:defRPr/>
            </a:lvl1pPr>
          </a:lstStyle>
          <a:p>
            <a:r>
              <a:rPr lang="fr-FR"/>
              <a:t>titre </a:t>
            </a:r>
            <a:br>
              <a:rPr lang="fr-FR"/>
            </a:br>
            <a:r>
              <a:rPr lang="fr-FR"/>
              <a:t>de </a:t>
            </a:r>
            <a:br>
              <a:rPr lang="fr-FR"/>
            </a:br>
            <a:r>
              <a:rPr lang="fr-FR"/>
              <a:t>la présentation</a:t>
            </a:r>
          </a:p>
        </p:txBody>
      </p:sp>
      <p:sp>
        <p:nvSpPr>
          <p:cNvPr id="5123" name="Rectangle 3"/>
          <p:cNvSpPr>
            <a:spLocks noGrp="1" noChangeArrowheads="1"/>
          </p:cNvSpPr>
          <p:nvPr>
            <p:ph type="subTitle" idx="1"/>
          </p:nvPr>
        </p:nvSpPr>
        <p:spPr>
          <a:xfrm>
            <a:off x="637443" y="2652717"/>
            <a:ext cx="7262446" cy="1471613"/>
          </a:xfrm>
        </p:spPr>
        <p:txBody>
          <a:bodyPr lIns="30665" tIns="30665"/>
          <a:lstStyle>
            <a:lvl1pPr marL="0" indent="0">
              <a:buFont typeface="Wingdings" pitchFamily="2" charset="2"/>
              <a:buNone/>
              <a:defRPr sz="2000"/>
            </a:lvl1pPr>
          </a:lstStyle>
          <a:p>
            <a:r>
              <a:rPr lang="fr-FR"/>
              <a:t>prénom nom</a:t>
            </a:r>
            <a:br>
              <a:rPr lang="fr-FR"/>
            </a:br>
            <a:r>
              <a:rPr lang="fr-FR"/>
              <a:t>service</a:t>
            </a:r>
            <a:br>
              <a:rPr lang="fr-FR"/>
            </a:br>
            <a:endParaRPr lang="fr-FR"/>
          </a:p>
          <a:p>
            <a:r>
              <a:rPr lang="fr-FR"/>
              <a:t>date</a:t>
            </a:r>
          </a:p>
        </p:txBody>
      </p:sp>
    </p:spTree>
    <p:extLst>
      <p:ext uri="{BB962C8B-B14F-4D97-AF65-F5344CB8AC3E}">
        <p14:creationId xmlns:p14="http://schemas.microsoft.com/office/powerpoint/2010/main" val="37694977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re de la présentation">
    <p:spTree>
      <p:nvGrpSpPr>
        <p:cNvPr id="1" name=""/>
        <p:cNvGrpSpPr/>
        <p:nvPr/>
      </p:nvGrpSpPr>
      <p:grpSpPr>
        <a:xfrm>
          <a:off x="0" y="0"/>
          <a:ext cx="0" cy="0"/>
          <a:chOff x="0" y="0"/>
          <a:chExt cx="0" cy="0"/>
        </a:xfrm>
      </p:grpSpPr>
      <p:sp>
        <p:nvSpPr>
          <p:cNvPr id="4" name="Rectangle 3"/>
          <p:cNvSpPr/>
          <p:nvPr/>
        </p:nvSpPr>
        <p:spPr>
          <a:xfrm>
            <a:off x="168275" y="4468815"/>
            <a:ext cx="4237038" cy="484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defTabSz="712752">
              <a:defRPr/>
            </a:pPr>
            <a:endParaRPr lang="en-GB" dirty="0">
              <a:solidFill>
                <a:srgbClr val="000000"/>
              </a:solidFill>
            </a:endParaRPr>
          </a:p>
        </p:txBody>
      </p:sp>
      <p:grpSp>
        <p:nvGrpSpPr>
          <p:cNvPr id="6" name="Group 5"/>
          <p:cNvGrpSpPr>
            <a:grpSpLocks/>
          </p:cNvGrpSpPr>
          <p:nvPr/>
        </p:nvGrpSpPr>
        <p:grpSpPr bwMode="auto">
          <a:xfrm>
            <a:off x="339725" y="4130675"/>
            <a:ext cx="676275" cy="676275"/>
            <a:chOff x="360362" y="1781889"/>
            <a:chExt cx="1144765" cy="1144191"/>
          </a:xfrm>
        </p:grpSpPr>
        <p:sp>
          <p:nvSpPr>
            <p:cNvPr id="7" name="Rectangle 7"/>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Helvetica 75" pitchFamily="34" charset="0"/>
                  <a:ea typeface="ＭＳ Ｐゴシック" pitchFamily="34" charset="-128"/>
                </a:defRPr>
              </a:lvl1pPr>
              <a:lvl2pPr eaLnBrk="0" hangingPunct="0">
                <a:defRPr sz="1400">
                  <a:solidFill>
                    <a:schemeClr val="tx1"/>
                  </a:solidFill>
                  <a:latin typeface="Helvetica 75" pitchFamily="34" charset="0"/>
                  <a:ea typeface="ＭＳ Ｐゴシック" pitchFamily="34" charset="-128"/>
                </a:defRPr>
              </a:lvl2pPr>
              <a:lvl3pPr eaLnBrk="0" hangingPunct="0">
                <a:defRPr sz="1400">
                  <a:solidFill>
                    <a:schemeClr val="tx1"/>
                  </a:solidFill>
                  <a:latin typeface="Helvetica 75" pitchFamily="34" charset="0"/>
                  <a:ea typeface="ＭＳ Ｐゴシック" pitchFamily="34" charset="-128"/>
                </a:defRPr>
              </a:lvl3pPr>
              <a:lvl4pPr eaLnBrk="0" hangingPunct="0">
                <a:defRPr sz="1400">
                  <a:solidFill>
                    <a:schemeClr val="tx1"/>
                  </a:solidFill>
                  <a:latin typeface="Helvetica 75" pitchFamily="34" charset="0"/>
                  <a:ea typeface="ＭＳ Ｐゴシック" pitchFamily="34" charset="-128"/>
                </a:defRPr>
              </a:lvl4pPr>
              <a:lvl5pPr eaLnBrk="0" hangingPunct="0">
                <a:defRPr sz="1400">
                  <a:solidFill>
                    <a:schemeClr val="tx1"/>
                  </a:solidFill>
                  <a:latin typeface="Helvetica 75" pitchFamily="34" charset="0"/>
                  <a:ea typeface="ＭＳ Ｐゴシック" pitchFamily="34" charset="-128"/>
                </a:defRPr>
              </a:lvl5pPr>
              <a:lvl6pPr marL="1882775" indent="403225" eaLnBrk="0" fontAlgn="base" hangingPunct="0">
                <a:spcBef>
                  <a:spcPct val="0"/>
                </a:spcBef>
                <a:spcAft>
                  <a:spcPct val="0"/>
                </a:spcAft>
                <a:defRPr sz="1400">
                  <a:solidFill>
                    <a:schemeClr val="tx1"/>
                  </a:solidFill>
                  <a:latin typeface="Helvetica 75" pitchFamily="34" charset="0"/>
                  <a:ea typeface="ＭＳ Ｐゴシック" pitchFamily="34" charset="-128"/>
                </a:defRPr>
              </a:lvl6pPr>
              <a:lvl7pPr marL="2339975" indent="403225" eaLnBrk="0" fontAlgn="base" hangingPunct="0">
                <a:spcBef>
                  <a:spcPct val="0"/>
                </a:spcBef>
                <a:spcAft>
                  <a:spcPct val="0"/>
                </a:spcAft>
                <a:defRPr sz="1400">
                  <a:solidFill>
                    <a:schemeClr val="tx1"/>
                  </a:solidFill>
                  <a:latin typeface="Helvetica 75" pitchFamily="34" charset="0"/>
                  <a:ea typeface="ＭＳ Ｐゴシック" pitchFamily="34" charset="-128"/>
                </a:defRPr>
              </a:lvl7pPr>
              <a:lvl8pPr marL="2797175" indent="403225" eaLnBrk="0" fontAlgn="base" hangingPunct="0">
                <a:spcBef>
                  <a:spcPct val="0"/>
                </a:spcBef>
                <a:spcAft>
                  <a:spcPct val="0"/>
                </a:spcAft>
                <a:defRPr sz="1400">
                  <a:solidFill>
                    <a:schemeClr val="tx1"/>
                  </a:solidFill>
                  <a:latin typeface="Helvetica 75" pitchFamily="34" charset="0"/>
                  <a:ea typeface="ＭＳ Ｐゴシック" pitchFamily="34" charset="-128"/>
                </a:defRPr>
              </a:lvl8pPr>
              <a:lvl9pPr marL="3254375" indent="403225" eaLnBrk="0" fontAlgn="base" hangingPunct="0">
                <a:spcBef>
                  <a:spcPct val="0"/>
                </a:spcBef>
                <a:spcAft>
                  <a:spcPct val="0"/>
                </a:spcAft>
                <a:defRPr sz="1400">
                  <a:solidFill>
                    <a:schemeClr val="tx1"/>
                  </a:solidFill>
                  <a:latin typeface="Helvetica 75" pitchFamily="34" charset="0"/>
                  <a:ea typeface="ＭＳ Ｐゴシック" pitchFamily="34" charset="-128"/>
                </a:defRPr>
              </a:lvl9pPr>
            </a:lstStyle>
            <a:p>
              <a:pPr defTabSz="914355" eaLnBrk="1" hangingPunct="1">
                <a:lnSpc>
                  <a:spcPct val="90000"/>
                </a:lnSpc>
                <a:spcAft>
                  <a:spcPts val="1200"/>
                </a:spcAft>
              </a:pPr>
              <a:endParaRPr lang="fr-FR" altLang="fr-FR" sz="1800">
                <a:solidFill>
                  <a:srgbClr val="FF6600"/>
                </a:solidFill>
                <a:latin typeface="Helvetica 75 Bold" pitchFamily="34" charset="0"/>
                <a:cs typeface="Arial" charset="0"/>
              </a:endParaRPr>
            </a:p>
          </p:txBody>
        </p:sp>
        <p:sp>
          <p:nvSpPr>
            <p:cNvPr id="8" name="Freeform 7"/>
            <p:cNvSpPr>
              <a:spLocks noEditPoints="1"/>
            </p:cNvSpPr>
            <p:nvPr/>
          </p:nvSpPr>
          <p:spPr bwMode="auto">
            <a:xfrm>
              <a:off x="702813" y="2650392"/>
              <a:ext cx="142160" cy="166334"/>
            </a:xfrm>
            <a:custGeom>
              <a:avLst/>
              <a:gdLst>
                <a:gd name="T0" fmla="*/ 42375 w 104"/>
                <a:gd name="T1" fmla="*/ 115888 h 122"/>
                <a:gd name="T2" fmla="*/ 61512 w 104"/>
                <a:gd name="T3" fmla="*/ 137703 h 122"/>
                <a:gd name="T4" fmla="*/ 99785 w 104"/>
                <a:gd name="T5" fmla="*/ 119979 h 122"/>
                <a:gd name="T6" fmla="*/ 99785 w 104"/>
                <a:gd name="T7" fmla="*/ 81804 h 122"/>
                <a:gd name="T8" fmla="*/ 42375 w 104"/>
                <a:gd name="T9" fmla="*/ 115888 h 122"/>
                <a:gd name="T10" fmla="*/ 101152 w 104"/>
                <a:gd name="T11" fmla="*/ 149973 h 122"/>
                <a:gd name="T12" fmla="*/ 47842 w 104"/>
                <a:gd name="T13" fmla="*/ 166334 h 122"/>
                <a:gd name="T14" fmla="*/ 0 w 104"/>
                <a:gd name="T15" fmla="*/ 119979 h 122"/>
                <a:gd name="T16" fmla="*/ 101152 w 104"/>
                <a:gd name="T17" fmla="*/ 57263 h 122"/>
                <a:gd name="T18" fmla="*/ 101152 w 104"/>
                <a:gd name="T19" fmla="*/ 47719 h 122"/>
                <a:gd name="T20" fmla="*/ 76548 w 104"/>
                <a:gd name="T21" fmla="*/ 29995 h 122"/>
                <a:gd name="T22" fmla="*/ 36907 w 104"/>
                <a:gd name="T23" fmla="*/ 47719 h 122"/>
                <a:gd name="T24" fmla="*/ 8202 w 104"/>
                <a:gd name="T25" fmla="*/ 31358 h 122"/>
                <a:gd name="T26" fmla="*/ 76548 w 104"/>
                <a:gd name="T27" fmla="*/ 0 h 122"/>
                <a:gd name="T28" fmla="*/ 142160 w 104"/>
                <a:gd name="T29" fmla="*/ 47719 h 122"/>
                <a:gd name="T30" fmla="*/ 142160 w 104"/>
                <a:gd name="T31" fmla="*/ 163607 h 122"/>
                <a:gd name="T32" fmla="*/ 105253 w 104"/>
                <a:gd name="T33" fmla="*/ 163607 h 122"/>
                <a:gd name="T34" fmla="*/ 101152 w 104"/>
                <a:gd name="T35" fmla="*/ 149973 h 1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12752"/>
              <a:endParaRPr lang="fr-FR">
                <a:solidFill>
                  <a:srgbClr val="000000"/>
                </a:solidFill>
                <a:ea typeface="ＭＳ Ｐゴシック" pitchFamily="34" charset="-128"/>
                <a:cs typeface="Arial" charset="0"/>
              </a:endParaRPr>
            </a:p>
          </p:txBody>
        </p:sp>
        <p:sp>
          <p:nvSpPr>
            <p:cNvPr id="9" name="Freeform 7"/>
            <p:cNvSpPr>
              <a:spLocks/>
            </p:cNvSpPr>
            <p:nvPr/>
          </p:nvSpPr>
          <p:spPr bwMode="auto">
            <a:xfrm>
              <a:off x="878931" y="2650392"/>
              <a:ext cx="143311" cy="164031"/>
            </a:xfrm>
            <a:custGeom>
              <a:avLst/>
              <a:gdLst>
                <a:gd name="T0" fmla="*/ 0 w 105"/>
                <a:gd name="T1" fmla="*/ 8202 h 120"/>
                <a:gd name="T2" fmla="*/ 34122 w 105"/>
                <a:gd name="T3" fmla="*/ 2734 h 120"/>
                <a:gd name="T4" fmla="*/ 38216 w 105"/>
                <a:gd name="T5" fmla="*/ 21871 h 120"/>
                <a:gd name="T6" fmla="*/ 92811 w 105"/>
                <a:gd name="T7" fmla="*/ 0 h 120"/>
                <a:gd name="T8" fmla="*/ 143311 w 105"/>
                <a:gd name="T9" fmla="*/ 51943 h 120"/>
                <a:gd name="T10" fmla="*/ 143311 w 105"/>
                <a:gd name="T11" fmla="*/ 164031 h 120"/>
                <a:gd name="T12" fmla="*/ 101000 w 105"/>
                <a:gd name="T13" fmla="*/ 164031 h 120"/>
                <a:gd name="T14" fmla="*/ 101000 w 105"/>
                <a:gd name="T15" fmla="*/ 60145 h 120"/>
                <a:gd name="T16" fmla="*/ 80527 w 105"/>
                <a:gd name="T17" fmla="*/ 31439 h 120"/>
                <a:gd name="T18" fmla="*/ 40946 w 105"/>
                <a:gd name="T19" fmla="*/ 49209 h 120"/>
                <a:gd name="T20" fmla="*/ 40946 w 105"/>
                <a:gd name="T21" fmla="*/ 164031 h 120"/>
                <a:gd name="T22" fmla="*/ 0 w 105"/>
                <a:gd name="T23" fmla="*/ 164031 h 120"/>
                <a:gd name="T24" fmla="*/ 0 w 105"/>
                <a:gd name="T25" fmla="*/ 8202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12752"/>
              <a:endParaRPr lang="fr-FR">
                <a:solidFill>
                  <a:srgbClr val="000000"/>
                </a:solidFill>
                <a:ea typeface="ＭＳ Ｐゴシック" pitchFamily="34" charset="-128"/>
                <a:cs typeface="Arial" charset="0"/>
              </a:endParaRPr>
            </a:p>
          </p:txBody>
        </p:sp>
        <p:sp>
          <p:nvSpPr>
            <p:cNvPr id="10" name="Freeform 8"/>
            <p:cNvSpPr>
              <a:spLocks noEditPoints="1"/>
            </p:cNvSpPr>
            <p:nvPr/>
          </p:nvSpPr>
          <p:spPr bwMode="auto">
            <a:xfrm>
              <a:off x="1225411" y="2650392"/>
              <a:ext cx="149067" cy="166334"/>
            </a:xfrm>
            <a:custGeom>
              <a:avLst/>
              <a:gdLst>
                <a:gd name="T0" fmla="*/ 108039 w 109"/>
                <a:gd name="T1" fmla="*/ 62716 h 122"/>
                <a:gd name="T2" fmla="*/ 75217 w 109"/>
                <a:gd name="T3" fmla="*/ 28631 h 122"/>
                <a:gd name="T4" fmla="*/ 42395 w 109"/>
                <a:gd name="T5" fmla="*/ 62716 h 122"/>
                <a:gd name="T6" fmla="*/ 108039 w 109"/>
                <a:gd name="T7" fmla="*/ 62716 h 122"/>
                <a:gd name="T8" fmla="*/ 76585 w 109"/>
                <a:gd name="T9" fmla="*/ 166334 h 122"/>
                <a:gd name="T10" fmla="*/ 0 w 109"/>
                <a:gd name="T11" fmla="*/ 84530 h 122"/>
                <a:gd name="T12" fmla="*/ 75217 w 109"/>
                <a:gd name="T13" fmla="*/ 0 h 122"/>
                <a:gd name="T14" fmla="*/ 149067 w 109"/>
                <a:gd name="T15" fmla="*/ 81804 h 122"/>
                <a:gd name="T16" fmla="*/ 149067 w 109"/>
                <a:gd name="T17" fmla="*/ 89984 h 122"/>
                <a:gd name="T18" fmla="*/ 42395 w 109"/>
                <a:gd name="T19" fmla="*/ 89984 h 122"/>
                <a:gd name="T20" fmla="*/ 79320 w 109"/>
                <a:gd name="T21" fmla="*/ 136339 h 122"/>
                <a:gd name="T22" fmla="*/ 116245 w 109"/>
                <a:gd name="T23" fmla="*/ 114525 h 122"/>
                <a:gd name="T24" fmla="*/ 147699 w 109"/>
                <a:gd name="T25" fmla="*/ 132249 h 122"/>
                <a:gd name="T26" fmla="*/ 76585 w 109"/>
                <a:gd name="T27" fmla="*/ 166334 h 1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12752"/>
              <a:endParaRPr lang="fr-FR">
                <a:solidFill>
                  <a:srgbClr val="000000"/>
                </a:solidFill>
                <a:ea typeface="ＭＳ Ｐゴシック" pitchFamily="34" charset="-128"/>
                <a:cs typeface="Arial" charset="0"/>
              </a:endParaRPr>
            </a:p>
          </p:txBody>
        </p:sp>
        <p:sp>
          <p:nvSpPr>
            <p:cNvPr id="11" name="Freeform 9"/>
            <p:cNvSpPr>
              <a:spLocks noEditPoints="1"/>
            </p:cNvSpPr>
            <p:nvPr/>
          </p:nvSpPr>
          <p:spPr bwMode="auto">
            <a:xfrm>
              <a:off x="415039" y="2650392"/>
              <a:ext cx="158276" cy="169211"/>
            </a:xfrm>
            <a:custGeom>
              <a:avLst/>
              <a:gdLst>
                <a:gd name="T0" fmla="*/ 79138 w 116"/>
                <a:gd name="T1" fmla="*/ 35480 h 124"/>
                <a:gd name="T2" fmla="*/ 42298 w 116"/>
                <a:gd name="T3" fmla="*/ 84606 h 124"/>
                <a:gd name="T4" fmla="*/ 79138 w 116"/>
                <a:gd name="T5" fmla="*/ 133731 h 124"/>
                <a:gd name="T6" fmla="*/ 115978 w 116"/>
                <a:gd name="T7" fmla="*/ 84606 h 124"/>
                <a:gd name="T8" fmla="*/ 79138 w 116"/>
                <a:gd name="T9" fmla="*/ 35480 h 124"/>
                <a:gd name="T10" fmla="*/ 79138 w 116"/>
                <a:gd name="T11" fmla="*/ 169211 h 124"/>
                <a:gd name="T12" fmla="*/ 0 w 116"/>
                <a:gd name="T13" fmla="*/ 84606 h 124"/>
                <a:gd name="T14" fmla="*/ 79138 w 116"/>
                <a:gd name="T15" fmla="*/ 0 h 124"/>
                <a:gd name="T16" fmla="*/ 158276 w 116"/>
                <a:gd name="T17" fmla="*/ 84606 h 124"/>
                <a:gd name="T18" fmla="*/ 79138 w 116"/>
                <a:gd name="T19" fmla="*/ 169211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12752"/>
              <a:endParaRPr lang="fr-FR">
                <a:solidFill>
                  <a:srgbClr val="000000"/>
                </a:solidFill>
                <a:ea typeface="ＭＳ Ｐゴシック" pitchFamily="34" charset="-128"/>
                <a:cs typeface="Arial" charset="0"/>
              </a:endParaRPr>
            </a:p>
          </p:txBody>
        </p:sp>
        <p:sp>
          <p:nvSpPr>
            <p:cNvPr id="12" name="Freeform 10"/>
            <p:cNvSpPr>
              <a:spLocks/>
            </p:cNvSpPr>
            <p:nvPr/>
          </p:nvSpPr>
          <p:spPr bwMode="auto">
            <a:xfrm>
              <a:off x="602092" y="2650392"/>
              <a:ext cx="89785" cy="164031"/>
            </a:xfrm>
            <a:custGeom>
              <a:avLst/>
              <a:gdLst>
                <a:gd name="T0" fmla="*/ 0 w 66"/>
                <a:gd name="T1" fmla="*/ 4101 h 120"/>
                <a:gd name="T2" fmla="*/ 40811 w 66"/>
                <a:gd name="T3" fmla="*/ 4101 h 120"/>
                <a:gd name="T4" fmla="*/ 40811 w 66"/>
                <a:gd name="T5" fmla="*/ 23238 h 120"/>
                <a:gd name="T6" fmla="*/ 84343 w 66"/>
                <a:gd name="T7" fmla="*/ 0 h 120"/>
                <a:gd name="T8" fmla="*/ 89785 w 66"/>
                <a:gd name="T9" fmla="*/ 1367 h 120"/>
                <a:gd name="T10" fmla="*/ 89785 w 66"/>
                <a:gd name="T11" fmla="*/ 41008 h 120"/>
                <a:gd name="T12" fmla="*/ 87064 w 66"/>
                <a:gd name="T13" fmla="*/ 41008 h 120"/>
                <a:gd name="T14" fmla="*/ 43532 w 66"/>
                <a:gd name="T15" fmla="*/ 57411 h 120"/>
                <a:gd name="T16" fmla="*/ 43532 w 66"/>
                <a:gd name="T17" fmla="*/ 164031 h 120"/>
                <a:gd name="T18" fmla="*/ 0 w 66"/>
                <a:gd name="T19" fmla="*/ 164031 h 120"/>
                <a:gd name="T20" fmla="*/ 0 w 66"/>
                <a:gd name="T21" fmla="*/ 4101 h 1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12752"/>
              <a:endParaRPr lang="fr-FR">
                <a:solidFill>
                  <a:srgbClr val="000000"/>
                </a:solidFill>
                <a:ea typeface="ＭＳ Ｐゴシック" pitchFamily="34" charset="-128"/>
                <a:cs typeface="Arial" charset="0"/>
              </a:endParaRPr>
            </a:p>
          </p:txBody>
        </p:sp>
        <p:sp>
          <p:nvSpPr>
            <p:cNvPr id="13" name="Freeform 11"/>
            <p:cNvSpPr>
              <a:spLocks noEditPoints="1"/>
            </p:cNvSpPr>
            <p:nvPr/>
          </p:nvSpPr>
          <p:spPr bwMode="auto">
            <a:xfrm>
              <a:off x="1051020" y="2650392"/>
              <a:ext cx="149642" cy="226766"/>
            </a:xfrm>
            <a:custGeom>
              <a:avLst/>
              <a:gdLst>
                <a:gd name="T0" fmla="*/ 149642 w 110"/>
                <a:gd name="T1" fmla="*/ 2732 h 166"/>
                <a:gd name="T2" fmla="*/ 149642 w 110"/>
                <a:gd name="T3" fmla="*/ 155731 h 166"/>
                <a:gd name="T4" fmla="*/ 70740 w 110"/>
                <a:gd name="T5" fmla="*/ 226766 h 166"/>
                <a:gd name="T6" fmla="*/ 4081 w 110"/>
                <a:gd name="T7" fmla="*/ 187150 h 166"/>
                <a:gd name="T8" fmla="*/ 46253 w 110"/>
                <a:gd name="T9" fmla="*/ 180320 h 166"/>
                <a:gd name="T10" fmla="*/ 76181 w 110"/>
                <a:gd name="T11" fmla="*/ 195347 h 166"/>
                <a:gd name="T12" fmla="*/ 108831 w 110"/>
                <a:gd name="T13" fmla="*/ 159829 h 166"/>
                <a:gd name="T14" fmla="*/ 108831 w 110"/>
                <a:gd name="T15" fmla="*/ 142070 h 166"/>
                <a:gd name="T16" fmla="*/ 107470 w 110"/>
                <a:gd name="T17" fmla="*/ 140704 h 166"/>
                <a:gd name="T18" fmla="*/ 66659 w 110"/>
                <a:gd name="T19" fmla="*/ 163927 h 166"/>
                <a:gd name="T20" fmla="*/ 0 w 110"/>
                <a:gd name="T21" fmla="*/ 84696 h 166"/>
                <a:gd name="T22" fmla="*/ 63938 w 110"/>
                <a:gd name="T23" fmla="*/ 0 h 166"/>
                <a:gd name="T24" fmla="*/ 110191 w 110"/>
                <a:gd name="T25" fmla="*/ 23223 h 166"/>
                <a:gd name="T26" fmla="*/ 110191 w 110"/>
                <a:gd name="T27" fmla="*/ 21857 h 166"/>
                <a:gd name="T28" fmla="*/ 114272 w 110"/>
                <a:gd name="T29" fmla="*/ 2732 h 166"/>
                <a:gd name="T30" fmla="*/ 149642 w 110"/>
                <a:gd name="T31" fmla="*/ 2732 h 166"/>
                <a:gd name="T32" fmla="*/ 74821 w 110"/>
                <a:gd name="T33" fmla="*/ 129776 h 166"/>
                <a:gd name="T34" fmla="*/ 108831 w 110"/>
                <a:gd name="T35" fmla="*/ 75133 h 166"/>
                <a:gd name="T36" fmla="*/ 73461 w 110"/>
                <a:gd name="T37" fmla="*/ 30053 h 166"/>
                <a:gd name="T38" fmla="*/ 42172 w 110"/>
                <a:gd name="T39" fmla="*/ 77865 h 166"/>
                <a:gd name="T40" fmla="*/ 74821 w 110"/>
                <a:gd name="T41" fmla="*/ 129776 h 1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12752"/>
              <a:endParaRPr lang="fr-FR">
                <a:solidFill>
                  <a:srgbClr val="000000"/>
                </a:solidFill>
                <a:ea typeface="ＭＳ Ｐゴシック" pitchFamily="34" charset="-128"/>
                <a:cs typeface="Arial" charset="0"/>
              </a:endParaRPr>
            </a:p>
          </p:txBody>
        </p:sp>
        <p:sp>
          <p:nvSpPr>
            <p:cNvPr id="14" name="Freeform 12"/>
            <p:cNvSpPr>
              <a:spLocks noEditPoints="1"/>
            </p:cNvSpPr>
            <p:nvPr/>
          </p:nvSpPr>
          <p:spPr bwMode="auto">
            <a:xfrm>
              <a:off x="1348002" y="2593413"/>
              <a:ext cx="112232" cy="52950"/>
            </a:xfrm>
            <a:custGeom>
              <a:avLst/>
              <a:gdLst>
                <a:gd name="T0" fmla="*/ 112232 w 195"/>
                <a:gd name="T1" fmla="*/ 52950 h 92"/>
                <a:gd name="T2" fmla="*/ 102448 w 195"/>
                <a:gd name="T3" fmla="*/ 52950 h 92"/>
                <a:gd name="T4" fmla="*/ 102448 w 195"/>
                <a:gd name="T5" fmla="*/ 9209 h 92"/>
                <a:gd name="T6" fmla="*/ 102448 w 195"/>
                <a:gd name="T7" fmla="*/ 9209 h 92"/>
                <a:gd name="T8" fmla="*/ 84606 w 195"/>
                <a:gd name="T9" fmla="*/ 52950 h 92"/>
                <a:gd name="T10" fmla="*/ 79426 w 195"/>
                <a:gd name="T11" fmla="*/ 52950 h 92"/>
                <a:gd name="T12" fmla="*/ 63310 w 195"/>
                <a:gd name="T13" fmla="*/ 9209 h 92"/>
                <a:gd name="T14" fmla="*/ 61584 w 195"/>
                <a:gd name="T15" fmla="*/ 9209 h 92"/>
                <a:gd name="T16" fmla="*/ 61584 w 195"/>
                <a:gd name="T17" fmla="*/ 52950 h 92"/>
                <a:gd name="T18" fmla="*/ 53526 w 195"/>
                <a:gd name="T19" fmla="*/ 52950 h 92"/>
                <a:gd name="T20" fmla="*/ 53526 w 195"/>
                <a:gd name="T21" fmla="*/ 0 h 92"/>
                <a:gd name="T22" fmla="*/ 67339 w 195"/>
                <a:gd name="T23" fmla="*/ 0 h 92"/>
                <a:gd name="T24" fmla="*/ 83455 w 195"/>
                <a:gd name="T25" fmla="*/ 40864 h 92"/>
                <a:gd name="T26" fmla="*/ 98419 w 195"/>
                <a:gd name="T27" fmla="*/ 0 h 92"/>
                <a:gd name="T28" fmla="*/ 112232 w 195"/>
                <a:gd name="T29" fmla="*/ 0 h 92"/>
                <a:gd name="T30" fmla="*/ 112232 w 195"/>
                <a:gd name="T31" fmla="*/ 52950 h 92"/>
                <a:gd name="T32" fmla="*/ 42591 w 195"/>
                <a:gd name="T33" fmla="*/ 8058 h 92"/>
                <a:gd name="T34" fmla="*/ 26475 w 195"/>
                <a:gd name="T35" fmla="*/ 8058 h 92"/>
                <a:gd name="T36" fmla="*/ 26475 w 195"/>
                <a:gd name="T37" fmla="*/ 52950 h 92"/>
                <a:gd name="T38" fmla="*/ 17842 w 195"/>
                <a:gd name="T39" fmla="*/ 52950 h 92"/>
                <a:gd name="T40" fmla="*/ 17842 w 195"/>
                <a:gd name="T41" fmla="*/ 8058 h 92"/>
                <a:gd name="T42" fmla="*/ 0 w 195"/>
                <a:gd name="T43" fmla="*/ 8058 h 92"/>
                <a:gd name="T44" fmla="*/ 0 w 195"/>
                <a:gd name="T45" fmla="*/ 0 h 92"/>
                <a:gd name="T46" fmla="*/ 42591 w 195"/>
                <a:gd name="T47" fmla="*/ 0 h 92"/>
                <a:gd name="T48" fmla="*/ 42591 w 195"/>
                <a:gd name="T49" fmla="*/ 8058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95" h="92">
                  <a:moveTo>
                    <a:pt x="195" y="92"/>
                  </a:moveTo>
                  <a:lnTo>
                    <a:pt x="178" y="92"/>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712752"/>
              <a:endParaRPr lang="fr-FR">
                <a:solidFill>
                  <a:srgbClr val="000000"/>
                </a:solidFill>
                <a:ea typeface="ＭＳ Ｐゴシック" pitchFamily="34" charset="-128"/>
                <a:cs typeface="Arial" charset="0"/>
              </a:endParaRPr>
            </a:p>
          </p:txBody>
        </p:sp>
      </p:grpSp>
      <p:sp>
        <p:nvSpPr>
          <p:cNvPr id="5" name="Text Placeholder 4"/>
          <p:cNvSpPr>
            <a:spLocks noGrp="1"/>
          </p:cNvSpPr>
          <p:nvPr>
            <p:ph type="body" sz="quarter" idx="11"/>
          </p:nvPr>
        </p:nvSpPr>
        <p:spPr>
          <a:xfrm>
            <a:off x="339727" y="339726"/>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fr-FR" smtClean="0"/>
              <a:t>Modifiez les styles du texte du masque</a:t>
            </a:r>
          </a:p>
          <a:p>
            <a:pPr lvl="1"/>
            <a:r>
              <a:rPr lang="fr-FR" smtClean="0"/>
              <a:t>Deuxième niveau</a:t>
            </a:r>
          </a:p>
        </p:txBody>
      </p:sp>
      <p:sp>
        <p:nvSpPr>
          <p:cNvPr id="3" name="Text Placeholder 2"/>
          <p:cNvSpPr>
            <a:spLocks noGrp="1"/>
          </p:cNvSpPr>
          <p:nvPr>
            <p:ph type="body" sz="quarter" idx="12"/>
          </p:nvPr>
        </p:nvSpPr>
        <p:spPr>
          <a:xfrm>
            <a:off x="6508752" y="339726"/>
            <a:ext cx="2301875" cy="3460750"/>
          </a:xfrm>
        </p:spPr>
        <p:txBody>
          <a:bodyPr tIns="109722"/>
          <a:lstStyle>
            <a:lvl1pPr>
              <a:spcAft>
                <a:spcPts val="2400"/>
              </a:spcAft>
              <a:defRPr baseline="0">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fr-FR" smtClean="0"/>
              <a:t>Modifiez les styles du texte du masque</a:t>
            </a:r>
          </a:p>
          <a:p>
            <a:pPr lvl="1"/>
            <a:r>
              <a:rPr lang="fr-FR" smtClean="0"/>
              <a:t>Deuxième niveau</a:t>
            </a:r>
          </a:p>
        </p:txBody>
      </p:sp>
    </p:spTree>
    <p:extLst>
      <p:ext uri="{BB962C8B-B14F-4D97-AF65-F5344CB8AC3E}">
        <p14:creationId xmlns:p14="http://schemas.microsoft.com/office/powerpoint/2010/main" val="1197040217"/>
      </p:ext>
    </p:extLst>
  </p:cSld>
  <p:clrMapOvr>
    <a:masterClrMapping/>
  </p:clrMapOvr>
  <p:transition spd="med">
    <p:fade/>
  </p:transition>
  <p:hf sldNum="0" hdr="0" ftr="0"/>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339727"/>
            <a:ext cx="8470899" cy="4130675"/>
          </a:xfrm>
        </p:spPr>
        <p:txBody>
          <a:bodyPr/>
          <a:lstStyle>
            <a:lvl1pPr>
              <a:lnSpc>
                <a:spcPct val="85000"/>
              </a:lnSpc>
              <a:spcAft>
                <a:spcPts val="0"/>
              </a:spcAft>
              <a:defRPr sz="3000">
                <a:solidFill>
                  <a:srgbClr val="FF6600"/>
                </a:solidFill>
                <a:latin typeface="Helvetica 75 Bold" panose="020B0804020202020204" pitchFamily="34" charset="0"/>
              </a:defRPr>
            </a:lvl1pPr>
            <a:lvl2pPr marL="401618" marR="0" indent="-401618" algn="l" defTabSz="514325" rtl="0" eaLnBrk="1" fontAlgn="base" latinLnBrk="0" hangingPunct="1">
              <a:lnSpc>
                <a:spcPct val="85000"/>
              </a:lnSpc>
              <a:spcBef>
                <a:spcPct val="0"/>
              </a:spcBef>
              <a:spcAft>
                <a:spcPts val="0"/>
              </a:spcAft>
              <a:buClrTx/>
              <a:buSzTx/>
              <a:buFont typeface="+mj-lt"/>
              <a:buAutoNum type="arabicPeriod"/>
              <a:tabLst/>
              <a:defRPr lang="fr-FR" sz="3000" kern="1200" dirty="0" smtClean="0">
                <a:solidFill>
                  <a:schemeClr val="tx1"/>
                </a:solidFill>
                <a:latin typeface="Helvetica 75 Bold" panose="020B0804020202020204" pitchFamily="34" charset="0"/>
                <a:ea typeface="ＭＳ Ｐゴシック" pitchFamily="34" charset="-128"/>
                <a:cs typeface="+mn-cs"/>
              </a:defRPr>
            </a:lvl2pPr>
            <a:lvl3pPr marL="401618" indent="-401618">
              <a:lnSpc>
                <a:spcPct val="85000"/>
              </a:lnSpc>
              <a:spcAft>
                <a:spcPts val="800"/>
              </a:spcAft>
              <a:buFont typeface="+mj-lt"/>
              <a:buNone/>
              <a:defRPr sz="3000"/>
            </a:lvl3pPr>
            <a:lvl4pPr marL="401618" indent="-401618">
              <a:lnSpc>
                <a:spcPct val="85000"/>
              </a:lnSpc>
              <a:spcAft>
                <a:spcPts val="800"/>
              </a:spcAft>
              <a:buFont typeface="+mj-lt"/>
              <a:buNone/>
              <a:defRPr sz="3000"/>
            </a:lvl4pPr>
            <a:lvl5pPr marL="0" indent="0">
              <a:lnSpc>
                <a:spcPct val="85000"/>
              </a:lnSpc>
              <a:spcAft>
                <a:spcPts val="800"/>
              </a:spcAft>
              <a:buFont typeface="+mj-lt"/>
              <a:buNone/>
              <a:defRPr sz="30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smtClean="0"/>
          </a:p>
        </p:txBody>
      </p:sp>
    </p:spTree>
    <p:extLst>
      <p:ext uri="{BB962C8B-B14F-4D97-AF65-F5344CB8AC3E}">
        <p14:creationId xmlns:p14="http://schemas.microsoft.com/office/powerpoint/2010/main" val="265756107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339726"/>
            <a:ext cx="8470899" cy="4130675"/>
          </a:xfrm>
        </p:spPr>
        <p:txBody>
          <a:bodyPr/>
          <a:lstStyle>
            <a:lvl1pPr>
              <a:lnSpc>
                <a:spcPct val="85000"/>
              </a:lnSpc>
              <a:spcAft>
                <a:spcPts val="2400"/>
              </a:spcAft>
              <a:defRPr sz="300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55 Roman" panose="020B0604020202020204" pitchFamily="34" charset="0"/>
              </a:defRPr>
            </a:lvl2pPr>
            <a:lvl3pPr>
              <a:lnSpc>
                <a:spcPct val="90000"/>
              </a:lnSpc>
              <a:spcAft>
                <a:spcPts val="800"/>
              </a:spcAft>
              <a:defRPr sz="1400">
                <a:solidFill>
                  <a:schemeClr val="tx1"/>
                </a:solidFill>
                <a:latin typeface="Helvetica 55 Roman" panose="020B0604020202020204" pitchFamily="34" charset="0"/>
              </a:defRPr>
            </a:lvl3pPr>
            <a:lvl4pPr>
              <a:lnSpc>
                <a:spcPct val="90000"/>
              </a:lnSpc>
              <a:spcAft>
                <a:spcPts val="800"/>
              </a:spcAft>
              <a:defRPr sz="1400">
                <a:solidFill>
                  <a:schemeClr val="tx1"/>
                </a:solidFill>
                <a:latin typeface="Helvetica 55 Roman" panose="020B0604020202020204" pitchFamily="34" charset="0"/>
              </a:defRPr>
            </a:lvl4pPr>
            <a:lvl5pPr>
              <a:lnSpc>
                <a:spcPct val="90000"/>
              </a:lnSpc>
              <a:spcAft>
                <a:spcPts val="800"/>
              </a:spcAft>
              <a:defRPr sz="1400">
                <a:solidFill>
                  <a:schemeClr val="tx1"/>
                </a:solidFill>
                <a:latin typeface="Helvetica 55 Roman" panose="020B0604020202020204" pitchFamily="34"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654938647"/>
      </p:ext>
    </p:extLst>
  </p:cSld>
  <p:clrMapOvr>
    <a:masterClrMapping/>
  </p:clrMapOvr>
  <p:transition spd="med">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339727"/>
            <a:ext cx="8470899" cy="4130675"/>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sz="1400">
                <a:latin typeface="Helvetica 75 Bold" panose="020B0804020202020204" pitchFamily="34" charset="0"/>
              </a:defRPr>
            </a:lvl2pPr>
            <a:lvl3pPr marL="0" indent="0">
              <a:lnSpc>
                <a:spcPct val="85000"/>
              </a:lnSpc>
              <a:spcAft>
                <a:spcPts val="800"/>
              </a:spcAft>
              <a:buNone/>
              <a:defRPr sz="1200"/>
            </a:lvl3pPr>
            <a:lvl4pPr>
              <a:lnSpc>
                <a:spcPct val="85000"/>
              </a:lnSpc>
              <a:spcAft>
                <a:spcPts val="800"/>
              </a:spcAft>
              <a:defRPr sz="5500"/>
            </a:lvl4pPr>
            <a:lvl5pPr>
              <a:lnSpc>
                <a:spcPct val="85000"/>
              </a:lnSpc>
              <a:spcAft>
                <a:spcPts val="800"/>
              </a:spcAft>
              <a:defRPr sz="5500"/>
            </a:lvl5pPr>
          </a:lstStyle>
          <a:p>
            <a:pPr lvl="0"/>
            <a:r>
              <a:rPr lang="fr-FR" smtClean="0"/>
              <a:t>Modifiez les styles du texte du masque</a:t>
            </a:r>
          </a:p>
          <a:p>
            <a:pPr lvl="1"/>
            <a:r>
              <a:rPr lang="fr-FR" smtClean="0"/>
              <a:t>Deuxième niveau</a:t>
            </a:r>
          </a:p>
        </p:txBody>
      </p:sp>
    </p:spTree>
    <p:extLst>
      <p:ext uri="{BB962C8B-B14F-4D97-AF65-F5344CB8AC3E}">
        <p14:creationId xmlns:p14="http://schemas.microsoft.com/office/powerpoint/2010/main" val="4113438169"/>
      </p:ext>
    </p:extLst>
  </p:cSld>
  <p:clrMapOvr>
    <a:masterClrMapping/>
  </p:clrMapOvr>
  <p:transition spd="med">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339726" y="339727"/>
            <a:ext cx="8470900" cy="623888"/>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smtClean="0"/>
              <a:t>Modifiez le style du titre</a:t>
            </a:r>
            <a:endParaRPr lang="en-US" dirty="0"/>
          </a:p>
        </p:txBody>
      </p:sp>
      <p:sp>
        <p:nvSpPr>
          <p:cNvPr id="3" name="Content Placeholder 2"/>
          <p:cNvSpPr>
            <a:spLocks noGrp="1"/>
          </p:cNvSpPr>
          <p:nvPr>
            <p:ph idx="1"/>
          </p:nvPr>
        </p:nvSpPr>
        <p:spPr>
          <a:xfrm>
            <a:off x="339728" y="1304926"/>
            <a:ext cx="8470899" cy="3165475"/>
          </a:xfrm>
        </p:spPr>
        <p:txBody>
          <a:bodyPr/>
          <a:lstStyle>
            <a:lvl1pPr>
              <a:lnSpc>
                <a:spcPct val="90000"/>
              </a:lnSpc>
              <a:spcAft>
                <a:spcPts val="800"/>
              </a:spcAft>
              <a:defRPr sz="1400" baseline="0">
                <a:solidFill>
                  <a:srgbClr val="FF6600"/>
                </a:solidFill>
                <a:latin typeface="Helvetica 75 Bold" panose="020B0804020202020204" pitchFamily="34" charset="0"/>
              </a:defRPr>
            </a:lvl1pPr>
            <a:lvl2pPr>
              <a:lnSpc>
                <a:spcPct val="90000"/>
              </a:lnSpc>
              <a:spcAft>
                <a:spcPts val="800"/>
              </a:spcAft>
              <a:defRPr sz="1400">
                <a:latin typeface="Helvetica 75 Bold" panose="020B0804020202020204" pitchFamily="34" charset="0"/>
              </a:defRPr>
            </a:lvl2pPr>
            <a:lvl3pPr>
              <a:lnSpc>
                <a:spcPct val="90000"/>
              </a:lnSpc>
              <a:spcAft>
                <a:spcPts val="800"/>
              </a:spcAft>
              <a:defRPr sz="1400">
                <a:latin typeface="Helvetica 75 Bold" panose="020B0804020202020204" pitchFamily="34" charset="0"/>
              </a:defRPr>
            </a:lvl3pPr>
            <a:lvl4pPr>
              <a:lnSpc>
                <a:spcPct val="90000"/>
              </a:lnSpc>
              <a:spcAft>
                <a:spcPts val="800"/>
              </a:spcAft>
              <a:defRPr sz="1400">
                <a:latin typeface="Helvetica 75 Bold" panose="020B0804020202020204" pitchFamily="34" charset="0"/>
              </a:defRPr>
            </a:lvl4pPr>
            <a:lvl5pPr>
              <a:lnSpc>
                <a:spcPct val="90000"/>
              </a:lnSpc>
              <a:spcAft>
                <a:spcPts val="800"/>
              </a:spcAft>
              <a:defRPr sz="1400">
                <a:latin typeface="Helvetica 75 Bold" panose="020B0804020202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p14="http://schemas.microsoft.com/office/powerpoint/2010/main" val="943702371"/>
      </p:ext>
    </p:extLst>
  </p:cSld>
  <p:clrMapOvr>
    <a:masterClrMapping/>
  </p:clrMapOvr>
  <p:transition spd="med">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339726" y="339725"/>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smtClean="0"/>
              <a:t>Modifiez le style du titre</a:t>
            </a:r>
            <a:endParaRPr lang="en-US" dirty="0"/>
          </a:p>
        </p:txBody>
      </p:sp>
      <p:sp>
        <p:nvSpPr>
          <p:cNvPr id="3" name="Content Placeholder 2"/>
          <p:cNvSpPr>
            <a:spLocks noGrp="1"/>
          </p:cNvSpPr>
          <p:nvPr>
            <p:ph idx="1"/>
          </p:nvPr>
        </p:nvSpPr>
        <p:spPr>
          <a:xfrm>
            <a:off x="339726" y="1304925"/>
            <a:ext cx="4065589" cy="3165474"/>
          </a:xfrm>
        </p:spPr>
        <p:txBody>
          <a:bodyPr/>
          <a:lstStyle>
            <a:lvl1pPr>
              <a:lnSpc>
                <a:spcPct val="90000"/>
              </a:lnSpc>
              <a:spcAft>
                <a:spcPts val="800"/>
              </a:spcAft>
              <a:defRPr baseline="0">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2"/>
          <p:cNvSpPr>
            <a:spLocks noGrp="1"/>
          </p:cNvSpPr>
          <p:nvPr>
            <p:ph idx="10"/>
          </p:nvPr>
        </p:nvSpPr>
        <p:spPr>
          <a:xfrm>
            <a:off x="4738690" y="1304925"/>
            <a:ext cx="4065589" cy="3165474"/>
          </a:xfrm>
        </p:spPr>
        <p:txBody>
          <a:bodyPr/>
          <a:lstStyle>
            <a:lvl1pPr>
              <a:lnSpc>
                <a:spcPct val="90000"/>
              </a:lnSpc>
              <a:spcAft>
                <a:spcPts val="800"/>
              </a:spcAft>
              <a:defRPr baseline="0">
                <a:solidFill>
                  <a:srgbClr val="FF6600"/>
                </a:solidFill>
                <a:latin typeface="Helvetica 75 Bold" panose="020B0804020202020204" pitchFamily="34" charset="0"/>
              </a:defRPr>
            </a:lvl1pPr>
            <a:lvl2pPr>
              <a:lnSpc>
                <a:spcPct val="90000"/>
              </a:lnSpc>
              <a:spcAft>
                <a:spcPts val="800"/>
              </a:spcAft>
              <a:defRPr>
                <a:latin typeface="Helvetica 75 Bold" panose="020B0804020202020204" pitchFamily="34" charset="0"/>
              </a:defRPr>
            </a:lvl2pPr>
            <a:lvl3pPr>
              <a:lnSpc>
                <a:spcPct val="90000"/>
              </a:lnSpc>
              <a:spcAft>
                <a:spcPts val="800"/>
              </a:spcAft>
              <a:defRPr>
                <a:latin typeface="Helvetica 75 Bold" panose="020B0804020202020204" pitchFamily="34" charset="0"/>
              </a:defRPr>
            </a:lvl3pPr>
            <a:lvl4pPr>
              <a:lnSpc>
                <a:spcPct val="90000"/>
              </a:lnSpc>
              <a:spcAft>
                <a:spcPts val="800"/>
              </a:spcAft>
              <a:defRPr>
                <a:latin typeface="Helvetica 75 Bold" panose="020B0804020202020204" pitchFamily="34" charset="0"/>
              </a:defRPr>
            </a:lvl4pPr>
            <a:lvl5pPr>
              <a:lnSpc>
                <a:spcPct val="90000"/>
              </a:lnSpc>
              <a:spcAft>
                <a:spcPts val="800"/>
              </a:spcAft>
              <a:defRPr>
                <a:latin typeface="Helvetica 75 Bold" panose="020B0804020202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p14="http://schemas.microsoft.com/office/powerpoint/2010/main" val="2942983069"/>
      </p:ext>
    </p:extLst>
  </p:cSld>
  <p:clrMapOvr>
    <a:masterClrMapping/>
  </p:clrMapOvr>
  <p:transition spd="med">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re et message clé">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1304927"/>
            <a:ext cx="8470899" cy="3165475"/>
          </a:xfrm>
        </p:spPr>
        <p:txBody>
          <a:bodyPr/>
          <a:lstStyle>
            <a:lvl1pPr>
              <a:lnSpc>
                <a:spcPct val="85000"/>
              </a:lnSpc>
              <a:spcAft>
                <a:spcPts val="2400"/>
              </a:spcAft>
              <a:defRPr sz="3000" baseline="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itle 1"/>
          <p:cNvSpPr>
            <a:spLocks noGrp="1"/>
          </p:cNvSpPr>
          <p:nvPr>
            <p:ph type="title"/>
          </p:nvPr>
        </p:nvSpPr>
        <p:spPr>
          <a:xfrm>
            <a:off x="339726" y="339725"/>
            <a:ext cx="8470900" cy="623889"/>
          </a:xfrm>
        </p:spPr>
        <p:txBody>
          <a:bodyPr/>
          <a:lstStyle>
            <a:lvl1pPr>
              <a:lnSpc>
                <a:spcPct val="90000"/>
              </a:lnSpc>
              <a:spcAft>
                <a:spcPts val="0"/>
              </a:spcAft>
              <a:defRPr sz="2000">
                <a:solidFill>
                  <a:srgbClr val="FF6600"/>
                </a:solidFill>
                <a:latin typeface="Helvetica 75 Bold" panose="020B0804020202020204" pitchFamily="34" charset="0"/>
              </a:defRPr>
            </a:lvl1pPr>
          </a:lstStyle>
          <a:p>
            <a:r>
              <a:rPr lang="fr-FR" smtClean="0"/>
              <a:t>Modifiez le style du titre</a:t>
            </a:r>
            <a:endParaRPr lang="en-US" dirty="0"/>
          </a:p>
        </p:txBody>
      </p:sp>
    </p:spTree>
    <p:extLst>
      <p:ext uri="{BB962C8B-B14F-4D97-AF65-F5344CB8AC3E}">
        <p14:creationId xmlns:p14="http://schemas.microsoft.com/office/powerpoint/2010/main" val="2555763138"/>
      </p:ext>
    </p:extLst>
  </p:cSld>
  <p:clrMapOvr>
    <a:masterClrMapping/>
  </p:clrMapOvr>
  <p:transition spd="med">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Message clé">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8" y="339727"/>
            <a:ext cx="8470899" cy="4130675"/>
          </a:xfrm>
        </p:spPr>
        <p:txBody>
          <a:bodyPr/>
          <a:lstStyle>
            <a:lvl1pPr>
              <a:lnSpc>
                <a:spcPct val="85000"/>
              </a:lnSpc>
              <a:spcAft>
                <a:spcPts val="2400"/>
              </a:spcAft>
              <a:defRPr sz="3000" baseline="0">
                <a:solidFill>
                  <a:schemeClr val="tx1"/>
                </a:solidFill>
                <a:latin typeface="Helvetica 75 Bold" panose="020B0804020202020204" pitchFamily="34" charset="0"/>
              </a:defRPr>
            </a:lvl1pPr>
            <a:lvl2pPr>
              <a:lnSpc>
                <a:spcPct val="90000"/>
              </a:lnSpc>
              <a:spcAft>
                <a:spcPts val="800"/>
              </a:spcAft>
              <a:defRPr sz="1400">
                <a:solidFill>
                  <a:schemeClr val="tx1"/>
                </a:solidFill>
                <a:latin typeface="Helvetica 75 Bold" panose="020B0804020202020204" pitchFamily="34" charset="0"/>
              </a:defRPr>
            </a:lvl2pPr>
            <a:lvl3pPr>
              <a:lnSpc>
                <a:spcPct val="90000"/>
              </a:lnSpc>
              <a:spcAft>
                <a:spcPts val="800"/>
              </a:spcAft>
              <a:defRPr sz="1400">
                <a:solidFill>
                  <a:schemeClr val="tx1"/>
                </a:solidFill>
                <a:latin typeface="Helvetica 75 Bold" panose="020B0804020202020204" pitchFamily="34" charset="0"/>
              </a:defRPr>
            </a:lvl3pPr>
            <a:lvl4pPr>
              <a:lnSpc>
                <a:spcPct val="90000"/>
              </a:lnSpc>
              <a:spcAft>
                <a:spcPts val="800"/>
              </a:spcAft>
              <a:defRPr sz="1400">
                <a:solidFill>
                  <a:schemeClr val="tx1"/>
                </a:solidFill>
                <a:latin typeface="Helvetica 75 Bold" panose="020B0804020202020204" pitchFamily="34" charset="0"/>
              </a:defRPr>
            </a:lvl4pPr>
            <a:lvl5pPr>
              <a:lnSpc>
                <a:spcPct val="90000"/>
              </a:lnSpc>
              <a:spcAft>
                <a:spcPts val="800"/>
              </a:spcAft>
              <a:defRPr sz="1400">
                <a:solidFill>
                  <a:schemeClr val="tx1"/>
                </a:solidFill>
                <a:latin typeface="Helvetica 75 Bold" panose="020B0804020202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p14="http://schemas.microsoft.com/office/powerpoint/2010/main" val="2795919174"/>
      </p:ext>
    </p:extLst>
  </p:cSld>
  <p:clrMapOvr>
    <a:masterClrMapping/>
  </p:clrMapOvr>
  <p:transition spd="med">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spcAft>
                <a:spcPts val="0"/>
              </a:spcAft>
              <a:defRPr>
                <a:solidFill>
                  <a:srgbClr val="FF6600"/>
                </a:solidFill>
                <a:latin typeface="Helvetica 75 Bold" panose="020B0804020202020204" pitchFamily="34" charset="0"/>
              </a:defRPr>
            </a:lvl1pPr>
          </a:lstStyle>
          <a:p>
            <a:r>
              <a:rPr lang="fr-FR" smtClean="0"/>
              <a:t>Modifiez le style du titre</a:t>
            </a:r>
            <a:endParaRPr lang="en-US" dirty="0"/>
          </a:p>
        </p:txBody>
      </p:sp>
    </p:spTree>
    <p:extLst>
      <p:ext uri="{BB962C8B-B14F-4D97-AF65-F5344CB8AC3E}">
        <p14:creationId xmlns:p14="http://schemas.microsoft.com/office/powerpoint/2010/main" val="3581303238"/>
      </p:ext>
    </p:extLst>
  </p:cSld>
  <p:clrMapOvr>
    <a:masterClrMapping/>
  </p:clrMapOvr>
  <p:transition spd="med">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6627914"/>
      </p:ext>
    </p:extLst>
  </p:cSld>
  <p:clrMapOvr>
    <a:masterClrMapping/>
  </p:clrMapOvr>
  <p:transition spd="med">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16" name="Rectangle 15"/>
          <p:cNvSpPr/>
          <p:nvPr userDrawn="1"/>
        </p:nvSpPr>
        <p:spPr>
          <a:xfrm>
            <a:off x="167951" y="4469076"/>
            <a:ext cx="4237362" cy="483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defTabSz="712752"/>
            <a:endParaRPr lang="en-GB" dirty="0">
              <a:solidFill>
                <a:srgbClr val="000000"/>
              </a:solidFill>
            </a:endParaRPr>
          </a:p>
        </p:txBody>
      </p:sp>
      <p:sp>
        <p:nvSpPr>
          <p:cNvPr id="5" name="Text Placeholder 4"/>
          <p:cNvSpPr>
            <a:spLocks noGrp="1"/>
          </p:cNvSpPr>
          <p:nvPr>
            <p:ph type="body" sz="quarter" idx="11"/>
          </p:nvPr>
        </p:nvSpPr>
        <p:spPr>
          <a:xfrm>
            <a:off x="339727" y="339726"/>
            <a:ext cx="5832475" cy="3460750"/>
          </a:xfrm>
        </p:spPr>
        <p:txBody>
          <a:bodyPr/>
          <a:lstStyle>
            <a:lvl1pPr>
              <a:lnSpc>
                <a:spcPct val="85000"/>
              </a:lnSpc>
              <a:spcAft>
                <a:spcPts val="3200"/>
              </a:spcAft>
              <a:defRPr sz="5500">
                <a:solidFill>
                  <a:schemeClr val="tx1"/>
                </a:solidFill>
                <a:latin typeface="Helvetica 75 Bold" panose="020B0804020202020204" pitchFamily="34" charset="0"/>
              </a:defRPr>
            </a:lvl1pPr>
            <a:lvl2pPr>
              <a:lnSpc>
                <a:spcPct val="90000"/>
              </a:lnSpc>
              <a:spcAft>
                <a:spcPts val="2400"/>
              </a:spcAft>
              <a:defRPr>
                <a:latin typeface="Helvetica 75 Bold" panose="020B0804020202020204" pitchFamily="34" charset="0"/>
              </a:defRPr>
            </a:lvl2pPr>
          </a:lstStyle>
          <a:p>
            <a:pPr lvl="0"/>
            <a:r>
              <a:rPr lang="fr-FR" noProof="0" smtClean="0"/>
              <a:t>Modifiez les styles du texte du masque</a:t>
            </a:r>
          </a:p>
          <a:p>
            <a:pPr lvl="1"/>
            <a:r>
              <a:rPr lang="fr-FR" noProof="0" smtClean="0"/>
              <a:t>Deuxième niveau</a:t>
            </a:r>
          </a:p>
        </p:txBody>
      </p:sp>
      <p:sp>
        <p:nvSpPr>
          <p:cNvPr id="3" name="Text Placeholder 2"/>
          <p:cNvSpPr>
            <a:spLocks noGrp="1"/>
          </p:cNvSpPr>
          <p:nvPr>
            <p:ph type="body" sz="quarter" idx="12"/>
          </p:nvPr>
        </p:nvSpPr>
        <p:spPr>
          <a:xfrm>
            <a:off x="6508752" y="339726"/>
            <a:ext cx="2301875" cy="3460750"/>
          </a:xfrm>
        </p:spPr>
        <p:txBody>
          <a:bodyPr tIns="109722"/>
          <a:lstStyle>
            <a:lvl1pPr>
              <a:spcAft>
                <a:spcPts val="2400"/>
              </a:spcAft>
              <a:defRPr>
                <a:latin typeface="Helvetica 75 Bold" panose="020B0804020202020204" pitchFamily="34" charset="0"/>
              </a:defRPr>
            </a:lvl1pPr>
            <a:lvl2pPr>
              <a:spcAft>
                <a:spcPts val="2400"/>
              </a:spcAft>
              <a:defRPr>
                <a:latin typeface="Helvetica 75 Bold" panose="020B0804020202020204" pitchFamily="34" charset="0"/>
              </a:defRPr>
            </a:lvl2pPr>
          </a:lstStyle>
          <a:p>
            <a:pPr lvl="0"/>
            <a:r>
              <a:rPr lang="fr-FR" noProof="0" smtClean="0"/>
              <a:t>Modifiez les styles du texte du masque</a:t>
            </a:r>
          </a:p>
          <a:p>
            <a:pPr lvl="1"/>
            <a:r>
              <a:rPr lang="fr-FR" noProof="0" smtClean="0"/>
              <a:t>Deuxième niveau</a:t>
            </a:r>
          </a:p>
        </p:txBody>
      </p:sp>
      <p:grpSp>
        <p:nvGrpSpPr>
          <p:cNvPr id="6" name="Group 5"/>
          <p:cNvGrpSpPr/>
          <p:nvPr userDrawn="1"/>
        </p:nvGrpSpPr>
        <p:grpSpPr>
          <a:xfrm>
            <a:off x="339725" y="4130675"/>
            <a:ext cx="676803" cy="676803"/>
            <a:chOff x="360362" y="1781889"/>
            <a:chExt cx="1144765" cy="1144191"/>
          </a:xfrm>
        </p:grpSpPr>
        <p:sp>
          <p:nvSpPr>
            <p:cNvPr id="7" name="Rectangle 6"/>
            <p:cNvSpPr>
              <a:spLocks noChangeArrowheads="1"/>
            </p:cNvSpPr>
            <p:nvPr/>
          </p:nvSpPr>
          <p:spPr bwMode="auto">
            <a:xfrm>
              <a:off x="360362" y="1781889"/>
              <a:ext cx="1144765" cy="1144191"/>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defTabSz="914355" fontAlgn="auto">
                <a:lnSpc>
                  <a:spcPct val="90000"/>
                </a:lnSpc>
                <a:spcBef>
                  <a:spcPts val="0"/>
                </a:spcBef>
                <a:spcAft>
                  <a:spcPts val="1200"/>
                </a:spcAft>
                <a:defRPr/>
              </a:pPr>
              <a:endParaRPr lang="en-GB" sz="1800" kern="0" dirty="0">
                <a:solidFill>
                  <a:srgbClr val="FF6600"/>
                </a:solidFill>
                <a:latin typeface="Helvetica 75 Bold" panose="020B0804020202020204" pitchFamily="34" charset="0"/>
                <a:ea typeface="ＭＳ Ｐゴシック" pitchFamily="34" charset="-128"/>
                <a:cs typeface="Arial" charset="0"/>
              </a:endParaRPr>
            </a:p>
          </p:txBody>
        </p:sp>
        <p:sp>
          <p:nvSpPr>
            <p:cNvPr id="8" name="Freeform 7"/>
            <p:cNvSpPr>
              <a:spLocks noEditPoints="1"/>
            </p:cNvSpPr>
            <p:nvPr/>
          </p:nvSpPr>
          <p:spPr bwMode="auto">
            <a:xfrm>
              <a:off x="702813" y="2650392"/>
              <a:ext cx="142160" cy="166334"/>
            </a:xfrm>
            <a:custGeom>
              <a:avLst/>
              <a:gdLst>
                <a:gd name="T0" fmla="*/ 31 w 104"/>
                <a:gd name="T1" fmla="*/ 85 h 122"/>
                <a:gd name="T2" fmla="*/ 45 w 104"/>
                <a:gd name="T3" fmla="*/ 101 h 122"/>
                <a:gd name="T4" fmla="*/ 73 w 104"/>
                <a:gd name="T5" fmla="*/ 88 h 122"/>
                <a:gd name="T6" fmla="*/ 73 w 104"/>
                <a:gd name="T7" fmla="*/ 60 h 122"/>
                <a:gd name="T8" fmla="*/ 31 w 104"/>
                <a:gd name="T9" fmla="*/ 85 h 122"/>
                <a:gd name="T10" fmla="*/ 74 w 104"/>
                <a:gd name="T11" fmla="*/ 110 h 122"/>
                <a:gd name="T12" fmla="*/ 35 w 104"/>
                <a:gd name="T13" fmla="*/ 122 h 122"/>
                <a:gd name="T14" fmla="*/ 0 w 104"/>
                <a:gd name="T15" fmla="*/ 88 h 122"/>
                <a:gd name="T16" fmla="*/ 74 w 104"/>
                <a:gd name="T17" fmla="*/ 42 h 122"/>
                <a:gd name="T18" fmla="*/ 74 w 104"/>
                <a:gd name="T19" fmla="*/ 35 h 122"/>
                <a:gd name="T20" fmla="*/ 56 w 104"/>
                <a:gd name="T21" fmla="*/ 22 h 122"/>
                <a:gd name="T22" fmla="*/ 27 w 104"/>
                <a:gd name="T23" fmla="*/ 35 h 122"/>
                <a:gd name="T24" fmla="*/ 6 w 104"/>
                <a:gd name="T25" fmla="*/ 23 h 122"/>
                <a:gd name="T26" fmla="*/ 56 w 104"/>
                <a:gd name="T27" fmla="*/ 0 h 122"/>
                <a:gd name="T28" fmla="*/ 104 w 104"/>
                <a:gd name="T29" fmla="*/ 35 h 122"/>
                <a:gd name="T30" fmla="*/ 104 w 104"/>
                <a:gd name="T31" fmla="*/ 120 h 122"/>
                <a:gd name="T32" fmla="*/ 77 w 104"/>
                <a:gd name="T33" fmla="*/ 120 h 122"/>
                <a:gd name="T34" fmla="*/ 74 w 104"/>
                <a:gd name="T35"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 h="122">
                  <a:moveTo>
                    <a:pt x="31" y="85"/>
                  </a:moveTo>
                  <a:cubicBezTo>
                    <a:pt x="31" y="93"/>
                    <a:pt x="36" y="101"/>
                    <a:pt x="45" y="101"/>
                  </a:cubicBezTo>
                  <a:cubicBezTo>
                    <a:pt x="54" y="101"/>
                    <a:pt x="64" y="97"/>
                    <a:pt x="73" y="88"/>
                  </a:cubicBezTo>
                  <a:cubicBezTo>
                    <a:pt x="73" y="60"/>
                    <a:pt x="73" y="60"/>
                    <a:pt x="73" y="60"/>
                  </a:cubicBezTo>
                  <a:cubicBezTo>
                    <a:pt x="44" y="64"/>
                    <a:pt x="31" y="71"/>
                    <a:pt x="31" y="85"/>
                  </a:cubicBezTo>
                  <a:moveTo>
                    <a:pt x="74" y="110"/>
                  </a:moveTo>
                  <a:cubicBezTo>
                    <a:pt x="62" y="118"/>
                    <a:pt x="49" y="122"/>
                    <a:pt x="35" y="122"/>
                  </a:cubicBezTo>
                  <a:cubicBezTo>
                    <a:pt x="13" y="122"/>
                    <a:pt x="0" y="107"/>
                    <a:pt x="0" y="88"/>
                  </a:cubicBezTo>
                  <a:cubicBezTo>
                    <a:pt x="0" y="61"/>
                    <a:pt x="24" y="47"/>
                    <a:pt x="74" y="42"/>
                  </a:cubicBezTo>
                  <a:cubicBezTo>
                    <a:pt x="74" y="35"/>
                    <a:pt x="74" y="35"/>
                    <a:pt x="74" y="35"/>
                  </a:cubicBezTo>
                  <a:cubicBezTo>
                    <a:pt x="74" y="27"/>
                    <a:pt x="68" y="22"/>
                    <a:pt x="56" y="22"/>
                  </a:cubicBezTo>
                  <a:cubicBezTo>
                    <a:pt x="44" y="22"/>
                    <a:pt x="34" y="26"/>
                    <a:pt x="27" y="35"/>
                  </a:cubicBezTo>
                  <a:cubicBezTo>
                    <a:pt x="6" y="23"/>
                    <a:pt x="6" y="23"/>
                    <a:pt x="6" y="23"/>
                  </a:cubicBezTo>
                  <a:cubicBezTo>
                    <a:pt x="17" y="8"/>
                    <a:pt x="34" y="0"/>
                    <a:pt x="56" y="0"/>
                  </a:cubicBezTo>
                  <a:cubicBezTo>
                    <a:pt x="87" y="0"/>
                    <a:pt x="104" y="14"/>
                    <a:pt x="104" y="35"/>
                  </a:cubicBezTo>
                  <a:cubicBezTo>
                    <a:pt x="104" y="35"/>
                    <a:pt x="104" y="120"/>
                    <a:pt x="104" y="120"/>
                  </a:cubicBezTo>
                  <a:cubicBezTo>
                    <a:pt x="77" y="120"/>
                    <a:pt x="77" y="120"/>
                    <a:pt x="77" y="120"/>
                  </a:cubicBezTo>
                  <a:lnTo>
                    <a:pt x="74"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355"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charset="0"/>
              </a:endParaRPr>
            </a:p>
          </p:txBody>
        </p:sp>
        <p:sp>
          <p:nvSpPr>
            <p:cNvPr id="9" name="Freeform 7"/>
            <p:cNvSpPr>
              <a:spLocks/>
            </p:cNvSpPr>
            <p:nvPr/>
          </p:nvSpPr>
          <p:spPr bwMode="auto">
            <a:xfrm>
              <a:off x="878931" y="2650392"/>
              <a:ext cx="143311" cy="164031"/>
            </a:xfrm>
            <a:custGeom>
              <a:avLst/>
              <a:gdLst>
                <a:gd name="T0" fmla="*/ 0 w 105"/>
                <a:gd name="T1" fmla="*/ 6 h 120"/>
                <a:gd name="T2" fmla="*/ 25 w 105"/>
                <a:gd name="T3" fmla="*/ 2 h 120"/>
                <a:gd name="T4" fmla="*/ 28 w 105"/>
                <a:gd name="T5" fmla="*/ 16 h 120"/>
                <a:gd name="T6" fmla="*/ 68 w 105"/>
                <a:gd name="T7" fmla="*/ 0 h 120"/>
                <a:gd name="T8" fmla="*/ 105 w 105"/>
                <a:gd name="T9" fmla="*/ 38 h 120"/>
                <a:gd name="T10" fmla="*/ 105 w 105"/>
                <a:gd name="T11" fmla="*/ 120 h 120"/>
                <a:gd name="T12" fmla="*/ 74 w 105"/>
                <a:gd name="T13" fmla="*/ 120 h 120"/>
                <a:gd name="T14" fmla="*/ 74 w 105"/>
                <a:gd name="T15" fmla="*/ 44 h 120"/>
                <a:gd name="T16" fmla="*/ 59 w 105"/>
                <a:gd name="T17" fmla="*/ 23 h 120"/>
                <a:gd name="T18" fmla="*/ 30 w 105"/>
                <a:gd name="T19" fmla="*/ 36 h 120"/>
                <a:gd name="T20" fmla="*/ 30 w 105"/>
                <a:gd name="T21" fmla="*/ 120 h 120"/>
                <a:gd name="T22" fmla="*/ 0 w 105"/>
                <a:gd name="T23" fmla="*/ 120 h 120"/>
                <a:gd name="T24" fmla="*/ 0 w 105"/>
                <a:gd name="T25" fmla="*/ 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0">
                  <a:moveTo>
                    <a:pt x="0" y="6"/>
                  </a:moveTo>
                  <a:cubicBezTo>
                    <a:pt x="25" y="2"/>
                    <a:pt x="25" y="2"/>
                    <a:pt x="25" y="2"/>
                  </a:cubicBezTo>
                  <a:cubicBezTo>
                    <a:pt x="28" y="16"/>
                    <a:pt x="28" y="16"/>
                    <a:pt x="28" y="16"/>
                  </a:cubicBezTo>
                  <a:cubicBezTo>
                    <a:pt x="42" y="6"/>
                    <a:pt x="54" y="0"/>
                    <a:pt x="68" y="0"/>
                  </a:cubicBezTo>
                  <a:cubicBezTo>
                    <a:pt x="92" y="0"/>
                    <a:pt x="105" y="13"/>
                    <a:pt x="105" y="38"/>
                  </a:cubicBezTo>
                  <a:cubicBezTo>
                    <a:pt x="105" y="120"/>
                    <a:pt x="105" y="120"/>
                    <a:pt x="105" y="120"/>
                  </a:cubicBezTo>
                  <a:cubicBezTo>
                    <a:pt x="74" y="120"/>
                    <a:pt x="74" y="120"/>
                    <a:pt x="74" y="120"/>
                  </a:cubicBezTo>
                  <a:cubicBezTo>
                    <a:pt x="74" y="44"/>
                    <a:pt x="74" y="44"/>
                    <a:pt x="74" y="44"/>
                  </a:cubicBezTo>
                  <a:cubicBezTo>
                    <a:pt x="74" y="29"/>
                    <a:pt x="70" y="23"/>
                    <a:pt x="59" y="23"/>
                  </a:cubicBezTo>
                  <a:cubicBezTo>
                    <a:pt x="50" y="23"/>
                    <a:pt x="41" y="27"/>
                    <a:pt x="30" y="36"/>
                  </a:cubicBezTo>
                  <a:cubicBezTo>
                    <a:pt x="30" y="120"/>
                    <a:pt x="30" y="120"/>
                    <a:pt x="30" y="120"/>
                  </a:cubicBezTo>
                  <a:cubicBezTo>
                    <a:pt x="0" y="120"/>
                    <a:pt x="0" y="120"/>
                    <a:pt x="0" y="12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355"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charset="0"/>
              </a:endParaRPr>
            </a:p>
          </p:txBody>
        </p:sp>
        <p:sp>
          <p:nvSpPr>
            <p:cNvPr id="10" name="Freeform 8"/>
            <p:cNvSpPr>
              <a:spLocks noEditPoints="1"/>
            </p:cNvSpPr>
            <p:nvPr/>
          </p:nvSpPr>
          <p:spPr bwMode="auto">
            <a:xfrm>
              <a:off x="1225411" y="2650392"/>
              <a:ext cx="149067" cy="166334"/>
            </a:xfrm>
            <a:custGeom>
              <a:avLst/>
              <a:gdLst>
                <a:gd name="T0" fmla="*/ 79 w 109"/>
                <a:gd name="T1" fmla="*/ 46 h 122"/>
                <a:gd name="T2" fmla="*/ 55 w 109"/>
                <a:gd name="T3" fmla="*/ 21 h 122"/>
                <a:gd name="T4" fmla="*/ 31 w 109"/>
                <a:gd name="T5" fmla="*/ 46 h 122"/>
                <a:gd name="T6" fmla="*/ 79 w 109"/>
                <a:gd name="T7" fmla="*/ 46 h 122"/>
                <a:gd name="T8" fmla="*/ 56 w 109"/>
                <a:gd name="T9" fmla="*/ 122 h 122"/>
                <a:gd name="T10" fmla="*/ 0 w 109"/>
                <a:gd name="T11" fmla="*/ 62 h 122"/>
                <a:gd name="T12" fmla="*/ 55 w 109"/>
                <a:gd name="T13" fmla="*/ 0 h 122"/>
                <a:gd name="T14" fmla="*/ 109 w 109"/>
                <a:gd name="T15" fmla="*/ 60 h 122"/>
                <a:gd name="T16" fmla="*/ 109 w 109"/>
                <a:gd name="T17" fmla="*/ 66 h 122"/>
                <a:gd name="T18" fmla="*/ 31 w 109"/>
                <a:gd name="T19" fmla="*/ 66 h 122"/>
                <a:gd name="T20" fmla="*/ 58 w 109"/>
                <a:gd name="T21" fmla="*/ 100 h 122"/>
                <a:gd name="T22" fmla="*/ 85 w 109"/>
                <a:gd name="T23" fmla="*/ 84 h 122"/>
                <a:gd name="T24" fmla="*/ 108 w 109"/>
                <a:gd name="T25" fmla="*/ 97 h 122"/>
                <a:gd name="T26" fmla="*/ 56 w 109"/>
                <a:gd name="T2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9" h="122">
                  <a:moveTo>
                    <a:pt x="79" y="46"/>
                  </a:moveTo>
                  <a:cubicBezTo>
                    <a:pt x="79" y="30"/>
                    <a:pt x="70" y="21"/>
                    <a:pt x="55" y="21"/>
                  </a:cubicBezTo>
                  <a:cubicBezTo>
                    <a:pt x="41" y="21"/>
                    <a:pt x="32" y="30"/>
                    <a:pt x="31" y="46"/>
                  </a:cubicBezTo>
                  <a:lnTo>
                    <a:pt x="79" y="46"/>
                  </a:lnTo>
                  <a:close/>
                  <a:moveTo>
                    <a:pt x="56" y="122"/>
                  </a:moveTo>
                  <a:cubicBezTo>
                    <a:pt x="21" y="122"/>
                    <a:pt x="0" y="100"/>
                    <a:pt x="0" y="62"/>
                  </a:cubicBezTo>
                  <a:cubicBezTo>
                    <a:pt x="0" y="22"/>
                    <a:pt x="21" y="0"/>
                    <a:pt x="55" y="0"/>
                  </a:cubicBezTo>
                  <a:cubicBezTo>
                    <a:pt x="89" y="0"/>
                    <a:pt x="109" y="22"/>
                    <a:pt x="109" y="60"/>
                  </a:cubicBezTo>
                  <a:cubicBezTo>
                    <a:pt x="109" y="62"/>
                    <a:pt x="109" y="64"/>
                    <a:pt x="109" y="66"/>
                  </a:cubicBezTo>
                  <a:cubicBezTo>
                    <a:pt x="31" y="66"/>
                    <a:pt x="31" y="66"/>
                    <a:pt x="31" y="66"/>
                  </a:cubicBezTo>
                  <a:cubicBezTo>
                    <a:pt x="31" y="88"/>
                    <a:pt x="40" y="100"/>
                    <a:pt x="58" y="100"/>
                  </a:cubicBezTo>
                  <a:cubicBezTo>
                    <a:pt x="70" y="100"/>
                    <a:pt x="78" y="95"/>
                    <a:pt x="85" y="84"/>
                  </a:cubicBezTo>
                  <a:cubicBezTo>
                    <a:pt x="108" y="97"/>
                    <a:pt x="108" y="97"/>
                    <a:pt x="108" y="97"/>
                  </a:cubicBezTo>
                  <a:cubicBezTo>
                    <a:pt x="98" y="114"/>
                    <a:pt x="80" y="122"/>
                    <a:pt x="56" y="12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355"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charset="0"/>
              </a:endParaRPr>
            </a:p>
          </p:txBody>
        </p:sp>
        <p:sp>
          <p:nvSpPr>
            <p:cNvPr id="11" name="Freeform 9"/>
            <p:cNvSpPr>
              <a:spLocks noEditPoints="1"/>
            </p:cNvSpPr>
            <p:nvPr/>
          </p:nvSpPr>
          <p:spPr bwMode="auto">
            <a:xfrm>
              <a:off x="415039" y="2650392"/>
              <a:ext cx="158276" cy="169211"/>
            </a:xfrm>
            <a:custGeom>
              <a:avLst/>
              <a:gdLst>
                <a:gd name="T0" fmla="*/ 58 w 116"/>
                <a:gd name="T1" fmla="*/ 26 h 124"/>
                <a:gd name="T2" fmla="*/ 31 w 116"/>
                <a:gd name="T3" fmla="*/ 62 h 124"/>
                <a:gd name="T4" fmla="*/ 58 w 116"/>
                <a:gd name="T5" fmla="*/ 98 h 124"/>
                <a:gd name="T6" fmla="*/ 85 w 116"/>
                <a:gd name="T7" fmla="*/ 62 h 124"/>
                <a:gd name="T8" fmla="*/ 58 w 116"/>
                <a:gd name="T9" fmla="*/ 26 h 124"/>
                <a:gd name="T10" fmla="*/ 58 w 116"/>
                <a:gd name="T11" fmla="*/ 124 h 124"/>
                <a:gd name="T12" fmla="*/ 0 w 116"/>
                <a:gd name="T13" fmla="*/ 62 h 124"/>
                <a:gd name="T14" fmla="*/ 58 w 116"/>
                <a:gd name="T15" fmla="*/ 0 h 124"/>
                <a:gd name="T16" fmla="*/ 116 w 116"/>
                <a:gd name="T17" fmla="*/ 62 h 124"/>
                <a:gd name="T18" fmla="*/ 58 w 116"/>
                <a:gd name="T19"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24">
                  <a:moveTo>
                    <a:pt x="58" y="26"/>
                  </a:moveTo>
                  <a:cubicBezTo>
                    <a:pt x="35" y="26"/>
                    <a:pt x="31" y="47"/>
                    <a:pt x="31" y="62"/>
                  </a:cubicBezTo>
                  <a:cubicBezTo>
                    <a:pt x="31" y="77"/>
                    <a:pt x="35" y="98"/>
                    <a:pt x="58" y="98"/>
                  </a:cubicBezTo>
                  <a:cubicBezTo>
                    <a:pt x="81" y="98"/>
                    <a:pt x="85" y="77"/>
                    <a:pt x="85" y="62"/>
                  </a:cubicBezTo>
                  <a:cubicBezTo>
                    <a:pt x="85" y="47"/>
                    <a:pt x="81" y="26"/>
                    <a:pt x="58" y="26"/>
                  </a:cubicBezTo>
                  <a:moveTo>
                    <a:pt x="58" y="124"/>
                  </a:moveTo>
                  <a:cubicBezTo>
                    <a:pt x="27" y="124"/>
                    <a:pt x="0" y="104"/>
                    <a:pt x="0" y="62"/>
                  </a:cubicBezTo>
                  <a:cubicBezTo>
                    <a:pt x="0" y="19"/>
                    <a:pt x="27" y="0"/>
                    <a:pt x="58" y="0"/>
                  </a:cubicBezTo>
                  <a:cubicBezTo>
                    <a:pt x="88" y="0"/>
                    <a:pt x="116" y="19"/>
                    <a:pt x="116" y="62"/>
                  </a:cubicBezTo>
                  <a:cubicBezTo>
                    <a:pt x="116" y="104"/>
                    <a:pt x="88" y="124"/>
                    <a:pt x="58" y="1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355"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charset="0"/>
              </a:endParaRPr>
            </a:p>
          </p:txBody>
        </p:sp>
        <p:sp>
          <p:nvSpPr>
            <p:cNvPr id="12" name="Freeform 10"/>
            <p:cNvSpPr>
              <a:spLocks/>
            </p:cNvSpPr>
            <p:nvPr/>
          </p:nvSpPr>
          <p:spPr bwMode="auto">
            <a:xfrm>
              <a:off x="602092" y="2650392"/>
              <a:ext cx="89785" cy="164031"/>
            </a:xfrm>
            <a:custGeom>
              <a:avLst/>
              <a:gdLst>
                <a:gd name="T0" fmla="*/ 0 w 66"/>
                <a:gd name="T1" fmla="*/ 3 h 120"/>
                <a:gd name="T2" fmla="*/ 30 w 66"/>
                <a:gd name="T3" fmla="*/ 3 h 120"/>
                <a:gd name="T4" fmla="*/ 30 w 66"/>
                <a:gd name="T5" fmla="*/ 17 h 120"/>
                <a:gd name="T6" fmla="*/ 62 w 66"/>
                <a:gd name="T7" fmla="*/ 0 h 120"/>
                <a:gd name="T8" fmla="*/ 66 w 66"/>
                <a:gd name="T9" fmla="*/ 1 h 120"/>
                <a:gd name="T10" fmla="*/ 66 w 66"/>
                <a:gd name="T11" fmla="*/ 30 h 120"/>
                <a:gd name="T12" fmla="*/ 64 w 66"/>
                <a:gd name="T13" fmla="*/ 30 h 120"/>
                <a:gd name="T14" fmla="*/ 32 w 66"/>
                <a:gd name="T15" fmla="*/ 42 h 120"/>
                <a:gd name="T16" fmla="*/ 32 w 66"/>
                <a:gd name="T17" fmla="*/ 120 h 120"/>
                <a:gd name="T18" fmla="*/ 0 w 66"/>
                <a:gd name="T19" fmla="*/ 120 h 120"/>
                <a:gd name="T20" fmla="*/ 0 w 66"/>
                <a:gd name="T21" fmla="*/ 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0">
                  <a:moveTo>
                    <a:pt x="0" y="3"/>
                  </a:moveTo>
                  <a:cubicBezTo>
                    <a:pt x="30" y="3"/>
                    <a:pt x="30" y="3"/>
                    <a:pt x="30" y="3"/>
                  </a:cubicBezTo>
                  <a:cubicBezTo>
                    <a:pt x="30" y="17"/>
                    <a:pt x="30" y="17"/>
                    <a:pt x="30" y="17"/>
                  </a:cubicBezTo>
                  <a:cubicBezTo>
                    <a:pt x="35" y="9"/>
                    <a:pt x="49" y="0"/>
                    <a:pt x="62" y="0"/>
                  </a:cubicBezTo>
                  <a:cubicBezTo>
                    <a:pt x="63" y="0"/>
                    <a:pt x="65" y="0"/>
                    <a:pt x="66" y="1"/>
                  </a:cubicBezTo>
                  <a:cubicBezTo>
                    <a:pt x="66" y="30"/>
                    <a:pt x="66" y="30"/>
                    <a:pt x="66" y="30"/>
                  </a:cubicBezTo>
                  <a:cubicBezTo>
                    <a:pt x="64" y="30"/>
                    <a:pt x="64" y="30"/>
                    <a:pt x="64" y="30"/>
                  </a:cubicBezTo>
                  <a:cubicBezTo>
                    <a:pt x="51" y="30"/>
                    <a:pt x="36" y="32"/>
                    <a:pt x="32" y="42"/>
                  </a:cubicBezTo>
                  <a:cubicBezTo>
                    <a:pt x="32" y="120"/>
                    <a:pt x="32" y="120"/>
                    <a:pt x="32" y="120"/>
                  </a:cubicBezTo>
                  <a:cubicBezTo>
                    <a:pt x="0" y="120"/>
                    <a:pt x="0" y="120"/>
                    <a:pt x="0" y="120"/>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355"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charset="0"/>
              </a:endParaRPr>
            </a:p>
          </p:txBody>
        </p:sp>
        <p:sp>
          <p:nvSpPr>
            <p:cNvPr id="13" name="Freeform 11"/>
            <p:cNvSpPr>
              <a:spLocks noEditPoints="1"/>
            </p:cNvSpPr>
            <p:nvPr/>
          </p:nvSpPr>
          <p:spPr bwMode="auto">
            <a:xfrm>
              <a:off x="1051020" y="2650392"/>
              <a:ext cx="149642" cy="226766"/>
            </a:xfrm>
            <a:custGeom>
              <a:avLst/>
              <a:gdLst>
                <a:gd name="T0" fmla="*/ 110 w 110"/>
                <a:gd name="T1" fmla="*/ 2 h 166"/>
                <a:gd name="T2" fmla="*/ 110 w 110"/>
                <a:gd name="T3" fmla="*/ 114 h 166"/>
                <a:gd name="T4" fmla="*/ 52 w 110"/>
                <a:gd name="T5" fmla="*/ 166 h 166"/>
                <a:gd name="T6" fmla="*/ 3 w 110"/>
                <a:gd name="T7" fmla="*/ 137 h 166"/>
                <a:gd name="T8" fmla="*/ 34 w 110"/>
                <a:gd name="T9" fmla="*/ 132 h 166"/>
                <a:gd name="T10" fmla="*/ 56 w 110"/>
                <a:gd name="T11" fmla="*/ 143 h 166"/>
                <a:gd name="T12" fmla="*/ 80 w 110"/>
                <a:gd name="T13" fmla="*/ 117 h 166"/>
                <a:gd name="T14" fmla="*/ 80 w 110"/>
                <a:gd name="T15" fmla="*/ 104 h 166"/>
                <a:gd name="T16" fmla="*/ 79 w 110"/>
                <a:gd name="T17" fmla="*/ 103 h 166"/>
                <a:gd name="T18" fmla="*/ 49 w 110"/>
                <a:gd name="T19" fmla="*/ 120 h 166"/>
                <a:gd name="T20" fmla="*/ 0 w 110"/>
                <a:gd name="T21" fmla="*/ 62 h 166"/>
                <a:gd name="T22" fmla="*/ 47 w 110"/>
                <a:gd name="T23" fmla="*/ 0 h 166"/>
                <a:gd name="T24" fmla="*/ 81 w 110"/>
                <a:gd name="T25" fmla="*/ 17 h 166"/>
                <a:gd name="T26" fmla="*/ 81 w 110"/>
                <a:gd name="T27" fmla="*/ 16 h 166"/>
                <a:gd name="T28" fmla="*/ 84 w 110"/>
                <a:gd name="T29" fmla="*/ 2 h 166"/>
                <a:gd name="T30" fmla="*/ 110 w 110"/>
                <a:gd name="T31" fmla="*/ 2 h 166"/>
                <a:gd name="T32" fmla="*/ 55 w 110"/>
                <a:gd name="T33" fmla="*/ 95 h 166"/>
                <a:gd name="T34" fmla="*/ 80 w 110"/>
                <a:gd name="T35" fmla="*/ 55 h 166"/>
                <a:gd name="T36" fmla="*/ 54 w 110"/>
                <a:gd name="T37" fmla="*/ 22 h 166"/>
                <a:gd name="T38" fmla="*/ 31 w 110"/>
                <a:gd name="T39" fmla="*/ 57 h 166"/>
                <a:gd name="T40" fmla="*/ 55 w 110"/>
                <a:gd name="T41" fmla="*/ 95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 h="166">
                  <a:moveTo>
                    <a:pt x="110" y="2"/>
                  </a:moveTo>
                  <a:cubicBezTo>
                    <a:pt x="110" y="114"/>
                    <a:pt x="110" y="114"/>
                    <a:pt x="110" y="114"/>
                  </a:cubicBezTo>
                  <a:cubicBezTo>
                    <a:pt x="110" y="133"/>
                    <a:pt x="108" y="166"/>
                    <a:pt x="52" y="166"/>
                  </a:cubicBezTo>
                  <a:cubicBezTo>
                    <a:pt x="29" y="166"/>
                    <a:pt x="8" y="157"/>
                    <a:pt x="3" y="137"/>
                  </a:cubicBezTo>
                  <a:cubicBezTo>
                    <a:pt x="34" y="132"/>
                    <a:pt x="34" y="132"/>
                    <a:pt x="34" y="132"/>
                  </a:cubicBezTo>
                  <a:cubicBezTo>
                    <a:pt x="35" y="138"/>
                    <a:pt x="39" y="143"/>
                    <a:pt x="56" y="143"/>
                  </a:cubicBezTo>
                  <a:cubicBezTo>
                    <a:pt x="72" y="143"/>
                    <a:pt x="80" y="136"/>
                    <a:pt x="80" y="117"/>
                  </a:cubicBezTo>
                  <a:cubicBezTo>
                    <a:pt x="80" y="104"/>
                    <a:pt x="80" y="104"/>
                    <a:pt x="80" y="104"/>
                  </a:cubicBezTo>
                  <a:cubicBezTo>
                    <a:pt x="79" y="103"/>
                    <a:pt x="79" y="103"/>
                    <a:pt x="79" y="103"/>
                  </a:cubicBezTo>
                  <a:cubicBezTo>
                    <a:pt x="74" y="112"/>
                    <a:pt x="67" y="120"/>
                    <a:pt x="49" y="120"/>
                  </a:cubicBezTo>
                  <a:cubicBezTo>
                    <a:pt x="22" y="120"/>
                    <a:pt x="0" y="101"/>
                    <a:pt x="0" y="62"/>
                  </a:cubicBezTo>
                  <a:cubicBezTo>
                    <a:pt x="0" y="22"/>
                    <a:pt x="22" y="0"/>
                    <a:pt x="47" y="0"/>
                  </a:cubicBezTo>
                  <a:cubicBezTo>
                    <a:pt x="71" y="0"/>
                    <a:pt x="79" y="11"/>
                    <a:pt x="81" y="17"/>
                  </a:cubicBezTo>
                  <a:cubicBezTo>
                    <a:pt x="81" y="16"/>
                    <a:pt x="81" y="16"/>
                    <a:pt x="81" y="16"/>
                  </a:cubicBezTo>
                  <a:cubicBezTo>
                    <a:pt x="84" y="2"/>
                    <a:pt x="84" y="2"/>
                    <a:pt x="84" y="2"/>
                  </a:cubicBezTo>
                  <a:lnTo>
                    <a:pt x="110" y="2"/>
                  </a:lnTo>
                  <a:close/>
                  <a:moveTo>
                    <a:pt x="55" y="95"/>
                  </a:moveTo>
                  <a:cubicBezTo>
                    <a:pt x="78" y="95"/>
                    <a:pt x="80" y="71"/>
                    <a:pt x="80" y="55"/>
                  </a:cubicBezTo>
                  <a:cubicBezTo>
                    <a:pt x="80" y="37"/>
                    <a:pt x="71" y="22"/>
                    <a:pt x="54" y="22"/>
                  </a:cubicBezTo>
                  <a:cubicBezTo>
                    <a:pt x="43" y="22"/>
                    <a:pt x="31" y="30"/>
                    <a:pt x="31" y="57"/>
                  </a:cubicBezTo>
                  <a:cubicBezTo>
                    <a:pt x="31" y="71"/>
                    <a:pt x="32" y="95"/>
                    <a:pt x="55"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355"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charset="0"/>
              </a:endParaRPr>
            </a:p>
          </p:txBody>
        </p:sp>
        <p:sp>
          <p:nvSpPr>
            <p:cNvPr id="14" name="Freeform 12"/>
            <p:cNvSpPr>
              <a:spLocks noEditPoints="1"/>
            </p:cNvSpPr>
            <p:nvPr/>
          </p:nvSpPr>
          <p:spPr bwMode="auto">
            <a:xfrm>
              <a:off x="1348002" y="2593413"/>
              <a:ext cx="112232" cy="52950"/>
            </a:xfrm>
            <a:custGeom>
              <a:avLst/>
              <a:gdLst>
                <a:gd name="T0" fmla="*/ 195 w 195"/>
                <a:gd name="T1" fmla="*/ 92 h 92"/>
                <a:gd name="T2" fmla="*/ 178 w 195"/>
                <a:gd name="T3" fmla="*/ 92 h 92"/>
                <a:gd name="T4" fmla="*/ 178 w 195"/>
                <a:gd name="T5" fmla="*/ 16 h 92"/>
                <a:gd name="T6" fmla="*/ 178 w 195"/>
                <a:gd name="T7" fmla="*/ 16 h 92"/>
                <a:gd name="T8" fmla="*/ 147 w 195"/>
                <a:gd name="T9" fmla="*/ 92 h 92"/>
                <a:gd name="T10" fmla="*/ 138 w 195"/>
                <a:gd name="T11" fmla="*/ 92 h 92"/>
                <a:gd name="T12" fmla="*/ 110 w 195"/>
                <a:gd name="T13" fmla="*/ 16 h 92"/>
                <a:gd name="T14" fmla="*/ 107 w 195"/>
                <a:gd name="T15" fmla="*/ 16 h 92"/>
                <a:gd name="T16" fmla="*/ 107 w 195"/>
                <a:gd name="T17" fmla="*/ 92 h 92"/>
                <a:gd name="T18" fmla="*/ 93 w 195"/>
                <a:gd name="T19" fmla="*/ 92 h 92"/>
                <a:gd name="T20" fmla="*/ 93 w 195"/>
                <a:gd name="T21" fmla="*/ 0 h 92"/>
                <a:gd name="T22" fmla="*/ 117 w 195"/>
                <a:gd name="T23" fmla="*/ 0 h 92"/>
                <a:gd name="T24" fmla="*/ 145 w 195"/>
                <a:gd name="T25" fmla="*/ 71 h 92"/>
                <a:gd name="T26" fmla="*/ 171 w 195"/>
                <a:gd name="T27" fmla="*/ 0 h 92"/>
                <a:gd name="T28" fmla="*/ 195 w 195"/>
                <a:gd name="T29" fmla="*/ 0 h 92"/>
                <a:gd name="T30" fmla="*/ 195 w 195"/>
                <a:gd name="T31" fmla="*/ 92 h 92"/>
                <a:gd name="T32" fmla="*/ 74 w 195"/>
                <a:gd name="T33" fmla="*/ 14 h 92"/>
                <a:gd name="T34" fmla="*/ 46 w 195"/>
                <a:gd name="T35" fmla="*/ 14 h 92"/>
                <a:gd name="T36" fmla="*/ 46 w 195"/>
                <a:gd name="T37" fmla="*/ 92 h 92"/>
                <a:gd name="T38" fmla="*/ 31 w 195"/>
                <a:gd name="T39" fmla="*/ 92 h 92"/>
                <a:gd name="T40" fmla="*/ 31 w 195"/>
                <a:gd name="T41" fmla="*/ 14 h 92"/>
                <a:gd name="T42" fmla="*/ 0 w 195"/>
                <a:gd name="T43" fmla="*/ 14 h 92"/>
                <a:gd name="T44" fmla="*/ 0 w 195"/>
                <a:gd name="T45" fmla="*/ 0 h 92"/>
                <a:gd name="T46" fmla="*/ 74 w 195"/>
                <a:gd name="T47" fmla="*/ 0 h 92"/>
                <a:gd name="T48" fmla="*/ 74 w 195"/>
                <a:gd name="T49" fmla="*/ 1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 h="92">
                  <a:moveTo>
                    <a:pt x="195" y="92"/>
                  </a:moveTo>
                  <a:lnTo>
                    <a:pt x="178" y="92"/>
                  </a:lnTo>
                  <a:lnTo>
                    <a:pt x="178" y="16"/>
                  </a:lnTo>
                  <a:lnTo>
                    <a:pt x="178" y="16"/>
                  </a:lnTo>
                  <a:lnTo>
                    <a:pt x="147" y="92"/>
                  </a:lnTo>
                  <a:lnTo>
                    <a:pt x="138" y="92"/>
                  </a:lnTo>
                  <a:lnTo>
                    <a:pt x="110" y="16"/>
                  </a:lnTo>
                  <a:lnTo>
                    <a:pt x="107" y="16"/>
                  </a:lnTo>
                  <a:lnTo>
                    <a:pt x="107" y="92"/>
                  </a:lnTo>
                  <a:lnTo>
                    <a:pt x="93" y="92"/>
                  </a:lnTo>
                  <a:lnTo>
                    <a:pt x="93" y="0"/>
                  </a:lnTo>
                  <a:lnTo>
                    <a:pt x="117" y="0"/>
                  </a:lnTo>
                  <a:lnTo>
                    <a:pt x="145" y="71"/>
                  </a:lnTo>
                  <a:lnTo>
                    <a:pt x="171" y="0"/>
                  </a:lnTo>
                  <a:lnTo>
                    <a:pt x="195" y="0"/>
                  </a:lnTo>
                  <a:lnTo>
                    <a:pt x="195" y="92"/>
                  </a:lnTo>
                  <a:close/>
                  <a:moveTo>
                    <a:pt x="74" y="14"/>
                  </a:moveTo>
                  <a:lnTo>
                    <a:pt x="46" y="14"/>
                  </a:lnTo>
                  <a:lnTo>
                    <a:pt x="46" y="92"/>
                  </a:lnTo>
                  <a:lnTo>
                    <a:pt x="31" y="92"/>
                  </a:lnTo>
                  <a:lnTo>
                    <a:pt x="31" y="14"/>
                  </a:lnTo>
                  <a:lnTo>
                    <a:pt x="0" y="14"/>
                  </a:lnTo>
                  <a:lnTo>
                    <a:pt x="0" y="0"/>
                  </a:lnTo>
                  <a:lnTo>
                    <a:pt x="74" y="0"/>
                  </a:lnTo>
                  <a:lnTo>
                    <a:pt x="74"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defTabSz="914355" fontAlgn="auto">
                <a:lnSpc>
                  <a:spcPct val="90000"/>
                </a:lnSpc>
                <a:spcBef>
                  <a:spcPts val="0"/>
                </a:spcBef>
                <a:spcAft>
                  <a:spcPts val="1200"/>
                </a:spcAft>
                <a:defRPr/>
              </a:pPr>
              <a:endParaRPr lang="en-GB" sz="1800" kern="0" dirty="0">
                <a:solidFill>
                  <a:sysClr val="windowText" lastClr="000000"/>
                </a:solidFill>
                <a:latin typeface="Helvetica 75 Bold" panose="020B0804020202020204" pitchFamily="34" charset="0"/>
                <a:ea typeface="ＭＳ Ｐゴシック" pitchFamily="34" charset="-128"/>
                <a:cs typeface="Arial" charset="0"/>
              </a:endParaRPr>
            </a:p>
          </p:txBody>
        </p:sp>
      </p:grpSp>
    </p:spTree>
    <p:extLst>
      <p:ext uri="{BB962C8B-B14F-4D97-AF65-F5344CB8AC3E}">
        <p14:creationId xmlns:p14="http://schemas.microsoft.com/office/powerpoint/2010/main" val="3943673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ftr="0"/>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re de la présentation">
    <p:spTree>
      <p:nvGrpSpPr>
        <p:cNvPr id="1" name=""/>
        <p:cNvGrpSpPr/>
        <p:nvPr/>
      </p:nvGrpSpPr>
      <p:grpSpPr>
        <a:xfrm>
          <a:off x="0" y="0"/>
          <a:ext cx="0" cy="0"/>
          <a:chOff x="0" y="0"/>
          <a:chExt cx="0" cy="0"/>
        </a:xfrm>
      </p:grpSpPr>
      <p:pic>
        <p:nvPicPr>
          <p:cNvPr id="5" name="Image 3"/>
          <p:cNvPicPr>
            <a:picLocks noChangeAspect="1"/>
          </p:cNvPicPr>
          <p:nvPr userDrawn="1"/>
        </p:nvPicPr>
        <p:blipFill>
          <a:blip r:embed="rId2" cstate="print"/>
          <a:srcRect/>
          <a:stretch>
            <a:fillRect/>
          </a:stretch>
        </p:blipFill>
        <p:spPr bwMode="auto">
          <a:xfrm>
            <a:off x="7207269" y="4430316"/>
            <a:ext cx="1584325" cy="502444"/>
          </a:xfrm>
          <a:prstGeom prst="rect">
            <a:avLst/>
          </a:prstGeom>
          <a:noFill/>
          <a:ln w="9525">
            <a:noFill/>
            <a:miter lim="800000"/>
            <a:headEnd/>
            <a:tailEnd/>
          </a:ln>
        </p:spPr>
      </p:pic>
      <p:sp>
        <p:nvSpPr>
          <p:cNvPr id="2" name="Titre 1"/>
          <p:cNvSpPr>
            <a:spLocks noGrp="1"/>
          </p:cNvSpPr>
          <p:nvPr>
            <p:ph type="ctrTitle"/>
          </p:nvPr>
        </p:nvSpPr>
        <p:spPr>
          <a:xfrm>
            <a:off x="1043627" y="1329612"/>
            <a:ext cx="7057405" cy="702000"/>
          </a:xfrm>
        </p:spPr>
        <p:txBody>
          <a:bodyPr/>
          <a:lstStyle>
            <a:lvl1pPr algn="l">
              <a:defRPr sz="6600">
                <a:latin typeface="Helvetica 35 Thin" pitchFamily="34" charset="0"/>
              </a:defRPr>
            </a:lvl1pPr>
          </a:lstStyle>
          <a:p>
            <a:r>
              <a:rPr lang="fr-FR" smtClean="0"/>
              <a:t>Modifiez le style du titre</a:t>
            </a:r>
            <a:endParaRPr lang="fr-FR" dirty="0"/>
          </a:p>
        </p:txBody>
      </p:sp>
      <p:sp>
        <p:nvSpPr>
          <p:cNvPr id="3" name="Sous-titre 2"/>
          <p:cNvSpPr>
            <a:spLocks noGrp="1"/>
          </p:cNvSpPr>
          <p:nvPr>
            <p:ph type="subTitle" idx="1"/>
          </p:nvPr>
        </p:nvSpPr>
        <p:spPr>
          <a:xfrm>
            <a:off x="1012903" y="3295476"/>
            <a:ext cx="7084800" cy="4104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fr-FR" noProof="0" smtClean="0"/>
              <a:t>Modifiez le style des sous-titres du masque</a:t>
            </a:r>
            <a:endParaRPr lang="fr-FR" noProof="0" dirty="0" smtClean="0"/>
          </a:p>
        </p:txBody>
      </p:sp>
      <p:sp>
        <p:nvSpPr>
          <p:cNvPr id="7" name="Espace réservé du texte 8"/>
          <p:cNvSpPr>
            <a:spLocks noGrp="1"/>
          </p:cNvSpPr>
          <p:nvPr>
            <p:ph type="body" sz="quarter" idx="13"/>
          </p:nvPr>
        </p:nvSpPr>
        <p:spPr>
          <a:xfrm>
            <a:off x="1043629" y="2035965"/>
            <a:ext cx="7055363" cy="702000"/>
          </a:xfrm>
        </p:spPr>
        <p:txBody>
          <a:bodyPr/>
          <a:lstStyle>
            <a:lvl1pPr marL="0" indent="0">
              <a:spcAft>
                <a:spcPts val="0"/>
              </a:spcAft>
              <a:buNone/>
              <a:defRPr lang="fr-FR" sz="6600" dirty="0" smtClean="0">
                <a:solidFill>
                  <a:schemeClr val="tx1"/>
                </a:solidFill>
                <a:latin typeface="Helvetica 35 Thin" pitchFamily="34" charset="0"/>
                <a:ea typeface="+mj-ea"/>
                <a:cs typeface="+mj-cs"/>
              </a:defRPr>
            </a:lvl1pPr>
          </a:lstStyle>
          <a:p>
            <a:pPr lvl="0"/>
            <a:r>
              <a:rPr lang="fr-FR" smtClean="0"/>
              <a:t>Modifiez les styles du texte du masque</a:t>
            </a:r>
          </a:p>
        </p:txBody>
      </p:sp>
    </p:spTree>
    <p:extLst>
      <p:ext uri="{BB962C8B-B14F-4D97-AF65-F5344CB8AC3E}">
        <p14:creationId xmlns:p14="http://schemas.microsoft.com/office/powerpoint/2010/main" val="114351989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6"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DFF41F3A-9789-4166-A1EA-30D23E01E827}"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7" name="Rectangle 4"/>
          <p:cNvSpPr>
            <a:spLocks noChangeArrowheads="1"/>
          </p:cNvSpPr>
          <p:nvPr userDrawn="1"/>
        </p:nvSpPr>
        <p:spPr bwMode="auto">
          <a:xfrm>
            <a:off x="3132138" y="4870858"/>
            <a:ext cx="283122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chantiers MaC DigiT – seminaire du 16/6/2014</a:t>
            </a:r>
          </a:p>
        </p:txBody>
      </p:sp>
      <p:sp>
        <p:nvSpPr>
          <p:cNvPr id="2" name="Titre 1"/>
          <p:cNvSpPr>
            <a:spLocks noGrp="1"/>
          </p:cNvSpPr>
          <p:nvPr>
            <p:ph type="title"/>
          </p:nvPr>
        </p:nvSpPr>
        <p:spPr>
          <a:xfrm>
            <a:off x="1015200" y="302400"/>
            <a:ext cx="7049874" cy="737100"/>
          </a:xfrm>
        </p:spPr>
        <p:txBody>
          <a:bodyPr/>
          <a:lstStyle>
            <a:lvl1pPr algn="l">
              <a:defRPr/>
            </a:lvl1pPr>
          </a:lstStyle>
          <a:p>
            <a:r>
              <a:rPr lang="fr-FR" smtClean="0"/>
              <a:t>Modifiez le style du titre</a:t>
            </a:r>
            <a:endParaRPr lang="fr-FR" dirty="0"/>
          </a:p>
        </p:txBody>
      </p:sp>
      <p:sp>
        <p:nvSpPr>
          <p:cNvPr id="6" name="Espace réservé du texte 4"/>
          <p:cNvSpPr>
            <a:spLocks noGrp="1"/>
          </p:cNvSpPr>
          <p:nvPr>
            <p:ph type="body" sz="quarter" idx="13"/>
          </p:nvPr>
        </p:nvSpPr>
        <p:spPr>
          <a:xfrm>
            <a:off x="1037646" y="1329929"/>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7" name="Espace réservé du texte 4"/>
          <p:cNvSpPr>
            <a:spLocks noGrp="1"/>
          </p:cNvSpPr>
          <p:nvPr>
            <p:ph type="body" sz="quarter" idx="14"/>
          </p:nvPr>
        </p:nvSpPr>
        <p:spPr>
          <a:xfrm>
            <a:off x="1037646" y="1652708"/>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8" name="Espace réservé du texte 4"/>
          <p:cNvSpPr>
            <a:spLocks noGrp="1"/>
          </p:cNvSpPr>
          <p:nvPr>
            <p:ph type="body" sz="quarter" idx="15"/>
          </p:nvPr>
        </p:nvSpPr>
        <p:spPr>
          <a:xfrm>
            <a:off x="1037646" y="1975490"/>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9" name="Espace réservé du texte 4"/>
          <p:cNvSpPr>
            <a:spLocks noGrp="1"/>
          </p:cNvSpPr>
          <p:nvPr>
            <p:ph type="body" sz="quarter" idx="17"/>
          </p:nvPr>
        </p:nvSpPr>
        <p:spPr>
          <a:xfrm>
            <a:off x="1037646" y="2298269"/>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10" name="Espace réservé du texte 4"/>
          <p:cNvSpPr>
            <a:spLocks noGrp="1"/>
          </p:cNvSpPr>
          <p:nvPr>
            <p:ph type="body" sz="quarter" idx="19"/>
          </p:nvPr>
        </p:nvSpPr>
        <p:spPr>
          <a:xfrm>
            <a:off x="1037646" y="2621048"/>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11" name="Espace réservé du texte 4"/>
          <p:cNvSpPr>
            <a:spLocks noGrp="1"/>
          </p:cNvSpPr>
          <p:nvPr>
            <p:ph type="body" sz="quarter" idx="21"/>
          </p:nvPr>
        </p:nvSpPr>
        <p:spPr>
          <a:xfrm>
            <a:off x="1037646" y="2943827"/>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12" name="Espace réservé du texte 4"/>
          <p:cNvSpPr>
            <a:spLocks noGrp="1"/>
          </p:cNvSpPr>
          <p:nvPr>
            <p:ph type="body" sz="quarter" idx="23"/>
          </p:nvPr>
        </p:nvSpPr>
        <p:spPr>
          <a:xfrm>
            <a:off x="2598122" y="1329929"/>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13" name="Espace réservé du texte 4"/>
          <p:cNvSpPr>
            <a:spLocks noGrp="1"/>
          </p:cNvSpPr>
          <p:nvPr>
            <p:ph type="body" sz="quarter" idx="24"/>
          </p:nvPr>
        </p:nvSpPr>
        <p:spPr>
          <a:xfrm>
            <a:off x="2598122" y="1652708"/>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14" name="Espace réservé du texte 4"/>
          <p:cNvSpPr>
            <a:spLocks noGrp="1"/>
          </p:cNvSpPr>
          <p:nvPr>
            <p:ph type="body" sz="quarter" idx="25"/>
          </p:nvPr>
        </p:nvSpPr>
        <p:spPr>
          <a:xfrm>
            <a:off x="2598122" y="2943827"/>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15" name="Espace réservé du texte 4"/>
          <p:cNvSpPr>
            <a:spLocks noGrp="1"/>
          </p:cNvSpPr>
          <p:nvPr>
            <p:ph type="body" sz="quarter" idx="26"/>
          </p:nvPr>
        </p:nvSpPr>
        <p:spPr>
          <a:xfrm>
            <a:off x="2598122" y="2621048"/>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16" name="Espace réservé du texte 4"/>
          <p:cNvSpPr>
            <a:spLocks noGrp="1"/>
          </p:cNvSpPr>
          <p:nvPr>
            <p:ph type="body" sz="quarter" idx="27"/>
          </p:nvPr>
        </p:nvSpPr>
        <p:spPr>
          <a:xfrm>
            <a:off x="2598122" y="2298269"/>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17" name="Espace réservé du texte 4"/>
          <p:cNvSpPr>
            <a:spLocks noGrp="1"/>
          </p:cNvSpPr>
          <p:nvPr>
            <p:ph type="body" sz="quarter" idx="28"/>
          </p:nvPr>
        </p:nvSpPr>
        <p:spPr>
          <a:xfrm>
            <a:off x="2598122" y="1975490"/>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18" name="Espace réservé du texte 4"/>
          <p:cNvSpPr>
            <a:spLocks noGrp="1"/>
          </p:cNvSpPr>
          <p:nvPr>
            <p:ph type="body" sz="quarter" idx="29"/>
          </p:nvPr>
        </p:nvSpPr>
        <p:spPr>
          <a:xfrm>
            <a:off x="1039128" y="3267676"/>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19" name="Espace réservé du texte 4"/>
          <p:cNvSpPr>
            <a:spLocks noGrp="1"/>
          </p:cNvSpPr>
          <p:nvPr>
            <p:ph type="body" sz="quarter" idx="30"/>
          </p:nvPr>
        </p:nvSpPr>
        <p:spPr>
          <a:xfrm>
            <a:off x="1039128" y="3590456"/>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20" name="Espace réservé du texte 4"/>
          <p:cNvSpPr>
            <a:spLocks noGrp="1"/>
          </p:cNvSpPr>
          <p:nvPr>
            <p:ph type="body" sz="quarter" idx="31"/>
          </p:nvPr>
        </p:nvSpPr>
        <p:spPr>
          <a:xfrm>
            <a:off x="1039128" y="3913235"/>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21" name="Espace réservé du texte 4"/>
          <p:cNvSpPr>
            <a:spLocks noGrp="1"/>
          </p:cNvSpPr>
          <p:nvPr>
            <p:ph type="body" sz="quarter" idx="32"/>
          </p:nvPr>
        </p:nvSpPr>
        <p:spPr>
          <a:xfrm>
            <a:off x="1039128" y="4236017"/>
            <a:ext cx="1440210" cy="279951"/>
          </a:xfrm>
        </p:spPr>
        <p:txBody>
          <a:bodyPr/>
          <a:lstStyle>
            <a:lvl1pPr marL="0" indent="0">
              <a:buNone/>
              <a:defRPr>
                <a:solidFill>
                  <a:srgbClr val="FF6600"/>
                </a:solidFill>
              </a:defRPr>
            </a:lvl1pPr>
          </a:lstStyle>
          <a:p>
            <a:pPr lvl="0"/>
            <a:r>
              <a:rPr lang="fr-FR" smtClean="0"/>
              <a:t>Modifiez les styles du texte du masque</a:t>
            </a:r>
          </a:p>
        </p:txBody>
      </p:sp>
      <p:sp>
        <p:nvSpPr>
          <p:cNvPr id="22" name="Espace réservé du texte 4"/>
          <p:cNvSpPr>
            <a:spLocks noGrp="1"/>
          </p:cNvSpPr>
          <p:nvPr>
            <p:ph type="body" sz="quarter" idx="33"/>
          </p:nvPr>
        </p:nvSpPr>
        <p:spPr>
          <a:xfrm>
            <a:off x="2599604" y="4236017"/>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23" name="Espace réservé du texte 4"/>
          <p:cNvSpPr>
            <a:spLocks noGrp="1"/>
          </p:cNvSpPr>
          <p:nvPr>
            <p:ph type="body" sz="quarter" idx="34"/>
          </p:nvPr>
        </p:nvSpPr>
        <p:spPr>
          <a:xfrm>
            <a:off x="2599604" y="3913235"/>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24" name="Espace réservé du texte 4"/>
          <p:cNvSpPr>
            <a:spLocks noGrp="1"/>
          </p:cNvSpPr>
          <p:nvPr>
            <p:ph type="body" sz="quarter" idx="35"/>
          </p:nvPr>
        </p:nvSpPr>
        <p:spPr>
          <a:xfrm>
            <a:off x="2599604" y="3267676"/>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
        <p:nvSpPr>
          <p:cNvPr id="25" name="Espace réservé du texte 4"/>
          <p:cNvSpPr>
            <a:spLocks noGrp="1"/>
          </p:cNvSpPr>
          <p:nvPr>
            <p:ph type="body" sz="quarter" idx="36"/>
          </p:nvPr>
        </p:nvSpPr>
        <p:spPr>
          <a:xfrm>
            <a:off x="2592861" y="3587945"/>
            <a:ext cx="5500788" cy="279951"/>
          </a:xfrm>
        </p:spPr>
        <p:txBody>
          <a:bodyPr/>
          <a:lstStyle>
            <a:lvl1pPr marL="0" indent="0">
              <a:spcAft>
                <a:spcPts val="0"/>
              </a:spcAft>
              <a:buNone/>
              <a:defRPr baseline="0">
                <a:solidFill>
                  <a:schemeClr val="tx1"/>
                </a:solidFill>
              </a:defRPr>
            </a:lvl1pPr>
          </a:lstStyle>
          <a:p>
            <a:pPr lvl="0"/>
            <a:r>
              <a:rPr lang="fr-FR" smtClean="0"/>
              <a:t>Modifiez les styles du texte du masque</a:t>
            </a:r>
          </a:p>
        </p:txBody>
      </p:sp>
    </p:spTree>
    <p:extLst>
      <p:ext uri="{BB962C8B-B14F-4D97-AF65-F5344CB8AC3E}">
        <p14:creationId xmlns:p14="http://schemas.microsoft.com/office/powerpoint/2010/main" val="34481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spcAft>
                <a:spcPts val="0"/>
              </a:spcAft>
              <a:defRPr>
                <a:solidFill>
                  <a:srgbClr val="FF6600"/>
                </a:solidFill>
                <a:latin typeface="Helvetica 75 Bold" panose="020B0804020202020204" pitchFamily="34" charset="0"/>
              </a:defRPr>
            </a:lvl1pPr>
          </a:lstStyle>
          <a:p>
            <a:r>
              <a:rPr lang="pl-PL" smtClean="0"/>
              <a:t>Kliknij, aby edytować styl</a:t>
            </a:r>
            <a:endParaRPr lang="en-US" dirty="0"/>
          </a:p>
        </p:txBody>
      </p:sp>
    </p:spTree>
    <p:extLst>
      <p:ext uri="{BB962C8B-B14F-4D97-AF65-F5344CB8AC3E}">
        <p14:creationId xmlns:p14="http://schemas.microsoft.com/office/powerpoint/2010/main" val="149989367"/>
      </p:ext>
    </p:extLst>
  </p:cSld>
  <p:clrMapOvr>
    <a:masterClrMapping/>
  </p:clrMapOvr>
  <p:transition spd="med">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puces simples">
    <p:spTree>
      <p:nvGrpSpPr>
        <p:cNvPr id="1" name=""/>
        <p:cNvGrpSpPr/>
        <p:nvPr/>
      </p:nvGrpSpPr>
      <p:grpSpPr>
        <a:xfrm>
          <a:off x="0" y="0"/>
          <a:ext cx="0" cy="0"/>
          <a:chOff x="0" y="0"/>
          <a:chExt cx="0" cy="0"/>
        </a:xfrm>
      </p:grpSpPr>
      <p:sp>
        <p:nvSpPr>
          <p:cNvPr id="4"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CB688DDF-48C2-4741-B207-1302D4D95448}"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 name="Titre 1"/>
          <p:cNvSpPr>
            <a:spLocks noGrp="1"/>
          </p:cNvSpPr>
          <p:nvPr>
            <p:ph type="title"/>
          </p:nvPr>
        </p:nvSpPr>
        <p:spPr>
          <a:xfrm>
            <a:off x="1016213" y="302400"/>
            <a:ext cx="7084800" cy="737100"/>
          </a:xfrm>
        </p:spPr>
        <p:txBody>
          <a:bodyPr/>
          <a:lstStyle>
            <a:lvl1pPr algn="l">
              <a:defRPr baseline="0"/>
            </a:lvl1pPr>
          </a:lstStyle>
          <a:p>
            <a:r>
              <a:rPr lang="fr-FR" smtClean="0"/>
              <a:t>Modifiez le style du titre</a:t>
            </a:r>
            <a:endParaRPr lang="fr-FR" dirty="0"/>
          </a:p>
        </p:txBody>
      </p:sp>
      <p:sp>
        <p:nvSpPr>
          <p:cNvPr id="26" name="Espace réservé du contenu 2"/>
          <p:cNvSpPr>
            <a:spLocks noGrp="1"/>
          </p:cNvSpPr>
          <p:nvPr>
            <p:ph idx="1"/>
          </p:nvPr>
        </p:nvSpPr>
        <p:spPr>
          <a:xfrm>
            <a:off x="1043000" y="1329929"/>
            <a:ext cx="7058025" cy="2915840"/>
          </a:xfrm>
        </p:spPr>
        <p:txBody>
          <a:bodyPr/>
          <a:lstStyle>
            <a:lvl1pPr>
              <a:defRPr sz="1800" baseline="0"/>
            </a:lvl1pPr>
            <a:lvl2pPr>
              <a:spcAft>
                <a:spcPct val="0"/>
              </a:spcAft>
              <a:buFont typeface="Arial" charset="0"/>
              <a:buChar char="–"/>
              <a:defRPr/>
            </a:lvl2pPr>
          </a:lstStyle>
          <a:p>
            <a:pPr lvl="0"/>
            <a:r>
              <a:rPr lang="fr-FR" smtClean="0"/>
              <a:t>Modifiez les styles du texte du masque</a:t>
            </a:r>
          </a:p>
        </p:txBody>
      </p:sp>
    </p:spTree>
    <p:extLst>
      <p:ext uri="{BB962C8B-B14F-4D97-AF65-F5344CB8AC3E}">
        <p14:creationId xmlns:p14="http://schemas.microsoft.com/office/powerpoint/2010/main" val="95110462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deux colonnes">
    <p:spTree>
      <p:nvGrpSpPr>
        <p:cNvPr id="1" name=""/>
        <p:cNvGrpSpPr/>
        <p:nvPr/>
      </p:nvGrpSpPr>
      <p:grpSpPr>
        <a:xfrm>
          <a:off x="0" y="0"/>
          <a:ext cx="0" cy="0"/>
          <a:chOff x="0" y="0"/>
          <a:chExt cx="0" cy="0"/>
        </a:xfrm>
      </p:grpSpPr>
      <p:sp>
        <p:nvSpPr>
          <p:cNvPr id="5"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6EFF60F7-5B60-4D14-BC77-1FEE2103D72E}"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 name="Titre 1"/>
          <p:cNvSpPr>
            <a:spLocks noGrp="1"/>
          </p:cNvSpPr>
          <p:nvPr>
            <p:ph type="title"/>
          </p:nvPr>
        </p:nvSpPr>
        <p:spPr>
          <a:xfrm>
            <a:off x="1015200" y="303610"/>
            <a:ext cx="7084800" cy="737100"/>
          </a:xfrm>
        </p:spPr>
        <p:txBody>
          <a:bodyPr/>
          <a:lstStyle>
            <a:lvl1pPr algn="l">
              <a:defRPr/>
            </a:lvl1pPr>
          </a:lstStyle>
          <a:p>
            <a:r>
              <a:rPr lang="fr-FR" smtClean="0"/>
              <a:t>Modifiez le style du titre</a:t>
            </a:r>
            <a:endParaRPr lang="fr-FR" dirty="0"/>
          </a:p>
        </p:txBody>
      </p:sp>
      <p:sp>
        <p:nvSpPr>
          <p:cNvPr id="4" name="Espace réservé du texte 6"/>
          <p:cNvSpPr>
            <a:spLocks noGrp="1"/>
          </p:cNvSpPr>
          <p:nvPr>
            <p:ph type="body" sz="quarter" idx="12"/>
          </p:nvPr>
        </p:nvSpPr>
        <p:spPr>
          <a:xfrm>
            <a:off x="1043627" y="3922402"/>
            <a:ext cx="7057405" cy="701576"/>
          </a:xfrm>
        </p:spPr>
        <p:style>
          <a:lnRef idx="1">
            <a:schemeClr val="accent1"/>
          </a:lnRef>
          <a:fillRef idx="3">
            <a:schemeClr val="accent1"/>
          </a:fillRef>
          <a:effectRef idx="2">
            <a:schemeClr val="accent1"/>
          </a:effectRef>
          <a:fontRef idx="none"/>
        </p:style>
        <p:txBody>
          <a:bodyPr/>
          <a:lstStyle>
            <a:lvl1pPr>
              <a:spcAft>
                <a:spcPts val="0"/>
              </a:spcAft>
              <a:defRPr sz="1800" i="1">
                <a:solidFill>
                  <a:schemeClr val="bg1"/>
                </a:solidFill>
              </a:defRPr>
            </a:lvl1pPr>
          </a:lstStyle>
          <a:p>
            <a:pPr lvl="0"/>
            <a:r>
              <a:rPr lang="fr-FR" smtClean="0"/>
              <a:t>Modifiez les styles du texte du masque</a:t>
            </a:r>
          </a:p>
        </p:txBody>
      </p:sp>
      <p:sp>
        <p:nvSpPr>
          <p:cNvPr id="8" name="Espace réservé du contenu 2"/>
          <p:cNvSpPr>
            <a:spLocks noGrp="1"/>
          </p:cNvSpPr>
          <p:nvPr>
            <p:ph idx="1"/>
          </p:nvPr>
        </p:nvSpPr>
        <p:spPr>
          <a:xfrm>
            <a:off x="1043000" y="1329931"/>
            <a:ext cx="7058025" cy="2321942"/>
          </a:xfrm>
        </p:spPr>
        <p:txBody>
          <a:bodyPr/>
          <a:lstStyle>
            <a:lvl1pPr>
              <a:defRPr sz="1800" baseline="0"/>
            </a:lvl1pPr>
            <a:lvl2pPr>
              <a:spcAft>
                <a:spcPct val="0"/>
              </a:spcAft>
              <a:buFont typeface="Arial" charset="0"/>
              <a:buChar char="–"/>
              <a:defRPr/>
            </a:lvl2pPr>
          </a:lstStyle>
          <a:p>
            <a:pPr lvl="0"/>
            <a:r>
              <a:rPr lang="fr-FR" smtClean="0"/>
              <a:t>Modifiez les styles du texte du masque</a:t>
            </a:r>
          </a:p>
        </p:txBody>
      </p:sp>
    </p:spTree>
    <p:extLst>
      <p:ext uri="{BB962C8B-B14F-4D97-AF65-F5344CB8AC3E}">
        <p14:creationId xmlns:p14="http://schemas.microsoft.com/office/powerpoint/2010/main" val="403591098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plusieurs niveaux hiérarchiques">
    <p:spTree>
      <p:nvGrpSpPr>
        <p:cNvPr id="1" name=""/>
        <p:cNvGrpSpPr/>
        <p:nvPr/>
      </p:nvGrpSpPr>
      <p:grpSpPr>
        <a:xfrm>
          <a:off x="0" y="0"/>
          <a:ext cx="0" cy="0"/>
          <a:chOff x="0" y="0"/>
          <a:chExt cx="0" cy="0"/>
        </a:xfrm>
      </p:grpSpPr>
      <p:sp>
        <p:nvSpPr>
          <p:cNvPr id="5"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D6643280-7159-429E-B126-22B7CD59836F}"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 name="Titre 1"/>
          <p:cNvSpPr>
            <a:spLocks noGrp="1"/>
          </p:cNvSpPr>
          <p:nvPr>
            <p:ph type="title"/>
          </p:nvPr>
        </p:nvSpPr>
        <p:spPr>
          <a:xfrm>
            <a:off x="1015218" y="303610"/>
            <a:ext cx="7071413" cy="737100"/>
          </a:xfrm>
        </p:spPr>
        <p:txBody>
          <a:bodyPr/>
          <a:lstStyle>
            <a:lvl1pPr algn="l">
              <a:defRPr/>
            </a:lvl1pPr>
          </a:lstStyle>
          <a:p>
            <a:r>
              <a:rPr lang="fr-FR" smtClean="0"/>
              <a:t>Modifiez le style du titre</a:t>
            </a:r>
            <a:endParaRPr lang="fr-FR" dirty="0"/>
          </a:p>
        </p:txBody>
      </p:sp>
      <p:sp>
        <p:nvSpPr>
          <p:cNvPr id="4" name="Espace réservé du contenu 2"/>
          <p:cNvSpPr>
            <a:spLocks noGrp="1"/>
          </p:cNvSpPr>
          <p:nvPr>
            <p:ph idx="1"/>
          </p:nvPr>
        </p:nvSpPr>
        <p:spPr>
          <a:xfrm>
            <a:off x="1043000" y="1329929"/>
            <a:ext cx="7058025" cy="2915840"/>
          </a:xfrm>
        </p:spPr>
        <p:txBody>
          <a:bodyPr/>
          <a:lstStyle>
            <a:lvl1pPr>
              <a:defRPr sz="1800" baseline="0">
                <a:solidFill>
                  <a:srgbClr val="FF6600"/>
                </a:solidFill>
                <a:latin typeface="Helvetica 55 Roman" pitchFamily="34" charset="0"/>
              </a:defRPr>
            </a:lvl1pPr>
            <a:lvl2pPr>
              <a:spcAft>
                <a:spcPct val="0"/>
              </a:spcAft>
              <a:buFont typeface="Arial" charset="0"/>
              <a:buChar char="–"/>
              <a:defRPr sz="1600">
                <a:latin typeface="Helvetica 55 Roman" pitchFamily="34" charset="0"/>
              </a:defRPr>
            </a:lvl2pPr>
            <a:lvl3pPr>
              <a:defRPr sz="1600">
                <a:latin typeface="Helvetica 55 Roman" pitchFamily="34" charset="0"/>
              </a:defRPr>
            </a:lvl3pPr>
            <a:lvl4pPr>
              <a:defRPr sz="1600">
                <a:latin typeface="Helvetica 55 Roman" pitchFamily="34" charset="0"/>
              </a:defRPr>
            </a:lvl4pPr>
            <a:lvl5pPr>
              <a:defRPr sz="1600" baseline="0">
                <a:latin typeface="Helvetica 55 Roman"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4306372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paragraphes">
    <p:spTree>
      <p:nvGrpSpPr>
        <p:cNvPr id="1" name=""/>
        <p:cNvGrpSpPr/>
        <p:nvPr/>
      </p:nvGrpSpPr>
      <p:grpSpPr>
        <a:xfrm>
          <a:off x="0" y="0"/>
          <a:ext cx="0" cy="0"/>
          <a:chOff x="0" y="0"/>
          <a:chExt cx="0" cy="0"/>
        </a:xfrm>
      </p:grpSpPr>
      <p:sp>
        <p:nvSpPr>
          <p:cNvPr id="4"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3A1838B7-6999-431E-BA50-CBFC8F3B8980}"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 name="Titre 1"/>
          <p:cNvSpPr>
            <a:spLocks noGrp="1"/>
          </p:cNvSpPr>
          <p:nvPr>
            <p:ph type="title"/>
          </p:nvPr>
        </p:nvSpPr>
        <p:spPr>
          <a:xfrm>
            <a:off x="1015220" y="302400"/>
            <a:ext cx="7058025" cy="737100"/>
          </a:xfrm>
        </p:spPr>
        <p:txBody>
          <a:bodyPr/>
          <a:lstStyle>
            <a:lvl1pPr algn="l">
              <a:defRPr/>
            </a:lvl1pPr>
          </a:lstStyle>
          <a:p>
            <a:r>
              <a:rPr lang="fr-FR" smtClean="0"/>
              <a:t>Modifiez le style du titre</a:t>
            </a:r>
            <a:endParaRPr lang="fr-FR" dirty="0"/>
          </a:p>
        </p:txBody>
      </p:sp>
      <p:sp>
        <p:nvSpPr>
          <p:cNvPr id="5" name="Espace réservé du texte 6"/>
          <p:cNvSpPr>
            <a:spLocks noGrp="1"/>
          </p:cNvSpPr>
          <p:nvPr>
            <p:ph type="body" sz="quarter" idx="11"/>
          </p:nvPr>
        </p:nvSpPr>
        <p:spPr>
          <a:xfrm>
            <a:off x="1043629" y="1326403"/>
            <a:ext cx="7037207" cy="2811020"/>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sz="1800">
                <a:solidFill>
                  <a:schemeClr val="tx1"/>
                </a:solidFill>
              </a:defRPr>
            </a:lvl1pPr>
          </a:lstStyle>
          <a:p>
            <a:pPr lvl="0"/>
            <a:r>
              <a:rPr lang="fr-FR" smtClean="0"/>
              <a:t>Modifiez les styles du texte du masque</a:t>
            </a:r>
          </a:p>
          <a:p>
            <a:pPr lvl="1"/>
            <a:r>
              <a:rPr lang="fr-FR" smtClean="0"/>
              <a:t>Deuxième niveau</a:t>
            </a:r>
          </a:p>
        </p:txBody>
      </p:sp>
    </p:spTree>
    <p:extLst>
      <p:ext uri="{BB962C8B-B14F-4D97-AF65-F5344CB8AC3E}">
        <p14:creationId xmlns:p14="http://schemas.microsoft.com/office/powerpoint/2010/main" val="388945206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5B7D6FCE-56DF-4301-A84E-96741C0FDCF0}"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 name="Titre 1"/>
          <p:cNvSpPr>
            <a:spLocks noGrp="1"/>
          </p:cNvSpPr>
          <p:nvPr>
            <p:ph type="title"/>
          </p:nvPr>
        </p:nvSpPr>
        <p:spPr>
          <a:xfrm>
            <a:off x="1015222" y="303498"/>
            <a:ext cx="7057405" cy="737100"/>
          </a:xfrm>
        </p:spPr>
        <p:txBody>
          <a:bodyPr/>
          <a:lstStyle>
            <a:lvl1pPr algn="l">
              <a:defRPr/>
            </a:lvl1pPr>
          </a:lstStyle>
          <a:p>
            <a:r>
              <a:rPr lang="fr-FR" smtClean="0"/>
              <a:t>Modifiez le style du titre</a:t>
            </a:r>
            <a:endParaRPr lang="fr-FR" dirty="0"/>
          </a:p>
        </p:txBody>
      </p:sp>
    </p:spTree>
    <p:extLst>
      <p:ext uri="{BB962C8B-B14F-4D97-AF65-F5344CB8AC3E}">
        <p14:creationId xmlns:p14="http://schemas.microsoft.com/office/powerpoint/2010/main" val="16222487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eux colonnes">
    <p:spTree>
      <p:nvGrpSpPr>
        <p:cNvPr id="1" name=""/>
        <p:cNvGrpSpPr/>
        <p:nvPr/>
      </p:nvGrpSpPr>
      <p:grpSpPr>
        <a:xfrm>
          <a:off x="0" y="0"/>
          <a:ext cx="0" cy="0"/>
          <a:chOff x="0" y="0"/>
          <a:chExt cx="0" cy="0"/>
        </a:xfrm>
      </p:grpSpPr>
      <p:sp>
        <p:nvSpPr>
          <p:cNvPr id="5" name="Rectangle 762"/>
          <p:cNvSpPr>
            <a:spLocks noChangeArrowheads="1"/>
          </p:cNvSpPr>
          <p:nvPr userDrawn="1"/>
        </p:nvSpPr>
        <p:spPr bwMode="auto">
          <a:xfrm>
            <a:off x="395304" y="4839891"/>
            <a:ext cx="504825" cy="140494"/>
          </a:xfrm>
          <a:prstGeom prst="rect">
            <a:avLst/>
          </a:prstGeom>
          <a:noFill/>
          <a:ln w="9525">
            <a:noFill/>
            <a:miter lim="800000"/>
            <a:headEnd/>
            <a:tailEnd/>
          </a:ln>
          <a:effectLst/>
        </p:spPr>
        <p:txBody>
          <a:bodyPr wrap="none" lIns="0" rIns="0"/>
          <a:lstStyle/>
          <a:p>
            <a:pPr defTabSz="914400"/>
            <a:fld id="{5CD91ADE-EC43-4741-8AD9-B750C0A60FAC}"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 name="Titre 1"/>
          <p:cNvSpPr>
            <a:spLocks noGrp="1"/>
          </p:cNvSpPr>
          <p:nvPr>
            <p:ph type="title"/>
          </p:nvPr>
        </p:nvSpPr>
        <p:spPr>
          <a:xfrm>
            <a:off x="1015200" y="303610"/>
            <a:ext cx="7084800" cy="737100"/>
          </a:xfrm>
        </p:spPr>
        <p:txBody>
          <a:bodyPr/>
          <a:lstStyle>
            <a:lvl1pPr algn="l">
              <a:defRPr/>
            </a:lvl1pPr>
          </a:lstStyle>
          <a:p>
            <a:r>
              <a:rPr lang="fr-FR" smtClean="0"/>
              <a:t>Modifiez le style du titre</a:t>
            </a:r>
            <a:endParaRPr lang="fr-FR" dirty="0"/>
          </a:p>
        </p:txBody>
      </p:sp>
      <p:sp>
        <p:nvSpPr>
          <p:cNvPr id="3" name="Espace réservé du texte 6"/>
          <p:cNvSpPr>
            <a:spLocks noGrp="1"/>
          </p:cNvSpPr>
          <p:nvPr>
            <p:ph type="body" sz="quarter" idx="11"/>
          </p:nvPr>
        </p:nvSpPr>
        <p:spPr>
          <a:xfrm>
            <a:off x="1043007" y="1329930"/>
            <a:ext cx="3313113" cy="2807494"/>
          </a:xfrm>
        </p:spPr>
        <p:txBody>
          <a:bodyPr/>
          <a:lstStyle>
            <a:lvl1pPr>
              <a:spcAft>
                <a:spcPts val="0"/>
              </a:spcAft>
              <a:defRPr sz="1800"/>
            </a:lvl1pPr>
          </a:lstStyle>
          <a:p>
            <a:pPr lvl="0"/>
            <a:r>
              <a:rPr lang="fr-FR" smtClean="0"/>
              <a:t>Modifiez les styles du texte du masque</a:t>
            </a:r>
          </a:p>
        </p:txBody>
      </p:sp>
      <p:sp>
        <p:nvSpPr>
          <p:cNvPr id="4" name="Espace réservé du texte 6"/>
          <p:cNvSpPr>
            <a:spLocks noGrp="1"/>
          </p:cNvSpPr>
          <p:nvPr>
            <p:ph type="body" sz="quarter" idx="12"/>
          </p:nvPr>
        </p:nvSpPr>
        <p:spPr>
          <a:xfrm>
            <a:off x="4787905" y="1329930"/>
            <a:ext cx="3313113" cy="2807494"/>
          </a:xfrm>
        </p:spPr>
        <p:txBody>
          <a:bodyPr/>
          <a:lstStyle>
            <a:lvl1pPr>
              <a:spcAft>
                <a:spcPts val="0"/>
              </a:spcAft>
              <a:defRPr sz="1800"/>
            </a:lvl1pPr>
          </a:lstStyle>
          <a:p>
            <a:pPr lvl="0"/>
            <a:r>
              <a:rPr lang="fr-FR" smtClean="0"/>
              <a:t>Modifiez les styles du texte du masque</a:t>
            </a:r>
          </a:p>
        </p:txBody>
      </p:sp>
    </p:spTree>
    <p:extLst>
      <p:ext uri="{BB962C8B-B14F-4D97-AF65-F5344CB8AC3E}">
        <p14:creationId xmlns:p14="http://schemas.microsoft.com/office/powerpoint/2010/main" val="123048712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7" name="Rectangle 8"/>
          <p:cNvSpPr>
            <a:spLocks noChangeArrowheads="1"/>
          </p:cNvSpPr>
          <p:nvPr userDrawn="1"/>
        </p:nvSpPr>
        <p:spPr bwMode="auto">
          <a:xfrm>
            <a:off x="1065213" y="1212068"/>
            <a:ext cx="863600" cy="650081"/>
          </a:xfrm>
          <a:prstGeom prst="rect">
            <a:avLst/>
          </a:prstGeom>
          <a:noFill/>
          <a:ln w="9525">
            <a:noFill/>
            <a:miter lim="800000"/>
            <a:headEnd/>
            <a:tailEnd/>
          </a:ln>
          <a:effectLst/>
        </p:spPr>
        <p:txBody>
          <a:bodyPr lIns="0" tIns="0" rIns="0" bIns="0"/>
          <a:lstStyle/>
          <a:p>
            <a:pPr marL="193675" indent="-193675" defTabSz="914400" eaLnBrk="0" hangingPunct="0">
              <a:lnSpc>
                <a:spcPct val="110000"/>
              </a:lnSpc>
              <a:spcAft>
                <a:spcPct val="50000"/>
              </a:spcAft>
              <a:buSzPct val="70000"/>
            </a:pPr>
            <a:r>
              <a:rPr lang="en-GB" sz="6400">
                <a:solidFill>
                  <a:srgbClr val="FF6600"/>
                </a:solidFill>
                <a:latin typeface="Helvetica 35 Thin" pitchFamily="34" charset="0"/>
                <a:ea typeface="ＭＳ Ｐゴシック" pitchFamily="34" charset="-128"/>
                <a:cs typeface="Arial" charset="0"/>
              </a:rPr>
              <a:t>1</a:t>
            </a:r>
            <a:endParaRPr lang="en-GB" sz="5200">
              <a:solidFill>
                <a:srgbClr val="FF6600"/>
              </a:solidFill>
              <a:latin typeface="Helvetica 35 Thin" pitchFamily="34" charset="0"/>
              <a:ea typeface="ＭＳ Ｐゴシック" pitchFamily="34" charset="-128"/>
              <a:cs typeface="Arial" charset="0"/>
            </a:endParaRPr>
          </a:p>
        </p:txBody>
      </p:sp>
      <p:sp>
        <p:nvSpPr>
          <p:cNvPr id="9" name="Rectangle 4"/>
          <p:cNvSpPr>
            <a:spLocks noChangeArrowheads="1"/>
          </p:cNvSpPr>
          <p:nvPr userDrawn="1"/>
        </p:nvSpPr>
        <p:spPr bwMode="auto">
          <a:xfrm>
            <a:off x="1065213" y="2043124"/>
            <a:ext cx="863600" cy="650081"/>
          </a:xfrm>
          <a:prstGeom prst="rect">
            <a:avLst/>
          </a:prstGeom>
          <a:noFill/>
          <a:ln w="9525">
            <a:noFill/>
            <a:miter lim="800000"/>
            <a:headEnd/>
            <a:tailEnd/>
          </a:ln>
          <a:effectLst/>
        </p:spPr>
        <p:txBody>
          <a:bodyPr lIns="0" tIns="0" rIns="0" bIns="0"/>
          <a:lstStyle/>
          <a:p>
            <a:pPr marL="193675" indent="-193675" defTabSz="914400" eaLnBrk="0" hangingPunct="0">
              <a:lnSpc>
                <a:spcPct val="110000"/>
              </a:lnSpc>
              <a:spcAft>
                <a:spcPct val="50000"/>
              </a:spcAft>
              <a:buSzPct val="70000"/>
            </a:pPr>
            <a:r>
              <a:rPr lang="en-GB" sz="6400">
                <a:solidFill>
                  <a:srgbClr val="FF6600"/>
                </a:solidFill>
                <a:latin typeface="Helvetica 35 Thin" pitchFamily="34" charset="0"/>
                <a:ea typeface="ＭＳ Ｐゴシック" pitchFamily="34" charset="-128"/>
                <a:cs typeface="Arial" charset="0"/>
              </a:rPr>
              <a:t>2</a:t>
            </a:r>
            <a:endParaRPr lang="en-GB" sz="5200">
              <a:solidFill>
                <a:srgbClr val="FF6600"/>
              </a:solidFill>
              <a:latin typeface="Helvetica 35 Thin" pitchFamily="34" charset="0"/>
              <a:ea typeface="ＭＳ Ｐゴシック" pitchFamily="34" charset="-128"/>
              <a:cs typeface="Arial" charset="0"/>
            </a:endParaRPr>
          </a:p>
        </p:txBody>
      </p:sp>
      <p:sp>
        <p:nvSpPr>
          <p:cNvPr id="10" name="Rectangle 5"/>
          <p:cNvSpPr>
            <a:spLocks noChangeArrowheads="1"/>
          </p:cNvSpPr>
          <p:nvPr userDrawn="1"/>
        </p:nvSpPr>
        <p:spPr bwMode="auto">
          <a:xfrm>
            <a:off x="1065213" y="2926568"/>
            <a:ext cx="863600" cy="650081"/>
          </a:xfrm>
          <a:prstGeom prst="rect">
            <a:avLst/>
          </a:prstGeom>
          <a:noFill/>
          <a:ln w="9525">
            <a:noFill/>
            <a:miter lim="800000"/>
            <a:headEnd/>
            <a:tailEnd/>
          </a:ln>
          <a:effectLst/>
        </p:spPr>
        <p:txBody>
          <a:bodyPr lIns="0" tIns="0" rIns="0" bIns="0"/>
          <a:lstStyle/>
          <a:p>
            <a:pPr marL="193675" indent="-193675" defTabSz="914400" eaLnBrk="0" hangingPunct="0">
              <a:lnSpc>
                <a:spcPct val="110000"/>
              </a:lnSpc>
              <a:spcAft>
                <a:spcPct val="50000"/>
              </a:spcAft>
              <a:buSzPct val="70000"/>
            </a:pPr>
            <a:r>
              <a:rPr lang="en-GB" sz="6400">
                <a:solidFill>
                  <a:srgbClr val="FF6600"/>
                </a:solidFill>
                <a:latin typeface="Helvetica 35 Thin" pitchFamily="34" charset="0"/>
                <a:ea typeface="ＭＳ Ｐゴシック" pitchFamily="34" charset="-128"/>
                <a:cs typeface="Arial" charset="0"/>
              </a:rPr>
              <a:t>3</a:t>
            </a:r>
            <a:endParaRPr lang="en-GB" sz="5200">
              <a:solidFill>
                <a:srgbClr val="FF6600"/>
              </a:solidFill>
              <a:latin typeface="Helvetica 35 Thin" pitchFamily="34" charset="0"/>
              <a:ea typeface="ＭＳ Ｐゴシック" pitchFamily="34" charset="-128"/>
              <a:cs typeface="Arial" charset="0"/>
            </a:endParaRPr>
          </a:p>
        </p:txBody>
      </p:sp>
      <p:sp>
        <p:nvSpPr>
          <p:cNvPr id="11"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8F2B1D96-EEB5-45EA-B14D-980982783F2B}"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 name="Titre 1"/>
          <p:cNvSpPr>
            <a:spLocks noGrp="1"/>
          </p:cNvSpPr>
          <p:nvPr>
            <p:ph type="title"/>
          </p:nvPr>
        </p:nvSpPr>
        <p:spPr>
          <a:xfrm>
            <a:off x="1016213" y="303610"/>
            <a:ext cx="7084800" cy="737100"/>
          </a:xfrm>
        </p:spPr>
        <p:txBody>
          <a:bodyPr/>
          <a:lstStyle>
            <a:lvl1pPr algn="l">
              <a:defRPr/>
            </a:lvl1pPr>
          </a:lstStyle>
          <a:p>
            <a:r>
              <a:rPr lang="fr-FR" smtClean="0"/>
              <a:t>Modifiez le style du titre</a:t>
            </a:r>
            <a:endParaRPr lang="fr-FR" dirty="0"/>
          </a:p>
        </p:txBody>
      </p:sp>
      <p:sp>
        <p:nvSpPr>
          <p:cNvPr id="4" name="Espace réservé du texte 6"/>
          <p:cNvSpPr>
            <a:spLocks noGrp="1"/>
          </p:cNvSpPr>
          <p:nvPr>
            <p:ph type="body" sz="quarter" idx="11"/>
          </p:nvPr>
        </p:nvSpPr>
        <p:spPr>
          <a:xfrm>
            <a:off x="1928805" y="1374529"/>
            <a:ext cx="4000527" cy="647756"/>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a:solidFill>
                  <a:schemeClr val="tx1"/>
                </a:solidFill>
              </a:defRPr>
            </a:lvl1pPr>
          </a:lstStyle>
          <a:p>
            <a:pPr lvl="0"/>
            <a:r>
              <a:rPr lang="fr-FR" smtClean="0"/>
              <a:t>Modifiez les styles du texte du masque</a:t>
            </a:r>
          </a:p>
          <a:p>
            <a:pPr lvl="1"/>
            <a:r>
              <a:rPr lang="fr-FR" smtClean="0"/>
              <a:t>Deuxième niveau</a:t>
            </a:r>
          </a:p>
        </p:txBody>
      </p:sp>
      <p:sp>
        <p:nvSpPr>
          <p:cNvPr id="6" name="Espace réservé du texte 6"/>
          <p:cNvSpPr>
            <a:spLocks noGrp="1"/>
          </p:cNvSpPr>
          <p:nvPr>
            <p:ph type="body" sz="quarter" idx="12"/>
          </p:nvPr>
        </p:nvSpPr>
        <p:spPr>
          <a:xfrm>
            <a:off x="1928805" y="2238625"/>
            <a:ext cx="4000527" cy="647756"/>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a:solidFill>
                  <a:schemeClr val="tx1"/>
                </a:solidFill>
              </a:defRPr>
            </a:lvl1pPr>
          </a:lstStyle>
          <a:p>
            <a:pPr lvl="0"/>
            <a:r>
              <a:rPr lang="fr-FR" smtClean="0"/>
              <a:t>Modifiez les styles du texte du masque</a:t>
            </a:r>
          </a:p>
          <a:p>
            <a:pPr lvl="1"/>
            <a:r>
              <a:rPr lang="fr-FR" smtClean="0"/>
              <a:t>Deuxième niveau</a:t>
            </a:r>
          </a:p>
        </p:txBody>
      </p:sp>
      <p:sp>
        <p:nvSpPr>
          <p:cNvPr id="8" name="Espace réservé du texte 6"/>
          <p:cNvSpPr>
            <a:spLocks noGrp="1"/>
          </p:cNvSpPr>
          <p:nvPr>
            <p:ph type="body" sz="quarter" idx="13"/>
          </p:nvPr>
        </p:nvSpPr>
        <p:spPr>
          <a:xfrm>
            <a:off x="1928805" y="3102721"/>
            <a:ext cx="4000527" cy="647756"/>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a:solidFill>
                  <a:schemeClr val="tx1"/>
                </a:solidFill>
              </a:defRPr>
            </a:lvl1pPr>
          </a:lstStyle>
          <a:p>
            <a:pPr lvl="0"/>
            <a:r>
              <a:rPr lang="fr-FR" smtClean="0"/>
              <a:t>Modifiez les styles du texte du masque</a:t>
            </a:r>
          </a:p>
          <a:p>
            <a:pPr lvl="1"/>
            <a:r>
              <a:rPr lang="fr-FR" smtClean="0"/>
              <a:t>Deuxième niveau</a:t>
            </a:r>
          </a:p>
        </p:txBody>
      </p:sp>
    </p:spTree>
    <p:extLst>
      <p:ext uri="{BB962C8B-B14F-4D97-AF65-F5344CB8AC3E}">
        <p14:creationId xmlns:p14="http://schemas.microsoft.com/office/powerpoint/2010/main" val="190953235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hiffres ou point clefs à mettre en valeur">
    <p:spTree>
      <p:nvGrpSpPr>
        <p:cNvPr id="1" name=""/>
        <p:cNvGrpSpPr/>
        <p:nvPr/>
      </p:nvGrpSpPr>
      <p:grpSpPr>
        <a:xfrm>
          <a:off x="0" y="0"/>
          <a:ext cx="0" cy="0"/>
          <a:chOff x="0" y="0"/>
          <a:chExt cx="0" cy="0"/>
        </a:xfrm>
      </p:grpSpPr>
      <p:sp>
        <p:nvSpPr>
          <p:cNvPr id="12" name="Text Box 4"/>
          <p:cNvSpPr txBox="1">
            <a:spLocks noChangeArrowheads="1"/>
          </p:cNvSpPr>
          <p:nvPr userDrawn="1"/>
        </p:nvSpPr>
        <p:spPr bwMode="auto">
          <a:xfrm>
            <a:off x="119063" y="2850368"/>
            <a:ext cx="869950" cy="2400657"/>
          </a:xfrm>
          <a:prstGeom prst="rect">
            <a:avLst/>
          </a:prstGeom>
          <a:noFill/>
          <a:ln w="9525">
            <a:noFill/>
            <a:miter lim="800000"/>
            <a:headEnd/>
            <a:tailEnd/>
          </a:ln>
          <a:effectLst/>
        </p:spPr>
        <p:txBody>
          <a:bodyPr>
            <a:spAutoFit/>
          </a:bodyPr>
          <a:lstStyle/>
          <a:p>
            <a:pPr defTabSz="914400">
              <a:spcBef>
                <a:spcPct val="50000"/>
              </a:spcBef>
            </a:pPr>
            <a:r>
              <a:rPr lang="fr-FR" sz="15000">
                <a:solidFill>
                  <a:srgbClr val="FF6600"/>
                </a:solidFill>
                <a:latin typeface="Helvetica 35 Thin" pitchFamily="34" charset="0"/>
                <a:ea typeface="ＭＳ Ｐゴシック" pitchFamily="34" charset="-128"/>
                <a:cs typeface="Arial" charset="0"/>
              </a:rPr>
              <a:t>1</a:t>
            </a:r>
          </a:p>
        </p:txBody>
      </p:sp>
      <p:sp>
        <p:nvSpPr>
          <p:cNvPr id="13" name="Text Box 6"/>
          <p:cNvSpPr txBox="1">
            <a:spLocks noChangeArrowheads="1"/>
          </p:cNvSpPr>
          <p:nvPr userDrawn="1"/>
        </p:nvSpPr>
        <p:spPr bwMode="auto">
          <a:xfrm>
            <a:off x="2116138" y="2850368"/>
            <a:ext cx="869950" cy="2400657"/>
          </a:xfrm>
          <a:prstGeom prst="rect">
            <a:avLst/>
          </a:prstGeom>
          <a:noFill/>
          <a:ln w="9525">
            <a:noFill/>
            <a:miter lim="800000"/>
            <a:headEnd/>
            <a:tailEnd/>
          </a:ln>
          <a:effectLst/>
        </p:spPr>
        <p:txBody>
          <a:bodyPr>
            <a:spAutoFit/>
          </a:bodyPr>
          <a:lstStyle/>
          <a:p>
            <a:pPr defTabSz="914400">
              <a:spcBef>
                <a:spcPct val="50000"/>
              </a:spcBef>
            </a:pPr>
            <a:r>
              <a:rPr lang="fr-FR" sz="15000">
                <a:solidFill>
                  <a:srgbClr val="FF6600"/>
                </a:solidFill>
                <a:latin typeface="Helvetica 35 Thin" pitchFamily="34" charset="0"/>
                <a:ea typeface="ＭＳ Ｐゴシック" pitchFamily="34" charset="-128"/>
                <a:cs typeface="Arial" charset="0"/>
              </a:rPr>
              <a:t>2</a:t>
            </a:r>
          </a:p>
        </p:txBody>
      </p:sp>
      <p:sp>
        <p:nvSpPr>
          <p:cNvPr id="14" name="Text Box 7"/>
          <p:cNvSpPr txBox="1">
            <a:spLocks noChangeArrowheads="1"/>
          </p:cNvSpPr>
          <p:nvPr userDrawn="1"/>
        </p:nvSpPr>
        <p:spPr bwMode="auto">
          <a:xfrm>
            <a:off x="4427538" y="2850368"/>
            <a:ext cx="869950" cy="2400657"/>
          </a:xfrm>
          <a:prstGeom prst="rect">
            <a:avLst/>
          </a:prstGeom>
          <a:noFill/>
          <a:ln w="9525">
            <a:noFill/>
            <a:miter lim="800000"/>
            <a:headEnd/>
            <a:tailEnd/>
          </a:ln>
          <a:effectLst/>
        </p:spPr>
        <p:txBody>
          <a:bodyPr>
            <a:spAutoFit/>
          </a:bodyPr>
          <a:lstStyle/>
          <a:p>
            <a:pPr defTabSz="914400">
              <a:spcBef>
                <a:spcPct val="50000"/>
              </a:spcBef>
            </a:pPr>
            <a:r>
              <a:rPr lang="fr-FR" sz="15000">
                <a:solidFill>
                  <a:srgbClr val="FF6600"/>
                </a:solidFill>
                <a:latin typeface="Helvetica 35 Thin" pitchFamily="34" charset="0"/>
                <a:ea typeface="ＭＳ Ｐゴシック" pitchFamily="34" charset="-128"/>
                <a:cs typeface="Arial" charset="0"/>
              </a:rPr>
              <a:t>3</a:t>
            </a:r>
          </a:p>
        </p:txBody>
      </p:sp>
      <p:sp>
        <p:nvSpPr>
          <p:cNvPr id="15" name="Text Box 8"/>
          <p:cNvSpPr txBox="1">
            <a:spLocks noChangeArrowheads="1"/>
          </p:cNvSpPr>
          <p:nvPr userDrawn="1"/>
        </p:nvSpPr>
        <p:spPr bwMode="auto">
          <a:xfrm>
            <a:off x="6751638" y="2850368"/>
            <a:ext cx="869950" cy="2400657"/>
          </a:xfrm>
          <a:prstGeom prst="rect">
            <a:avLst/>
          </a:prstGeom>
          <a:noFill/>
          <a:ln w="9525">
            <a:noFill/>
            <a:miter lim="800000"/>
            <a:headEnd/>
            <a:tailEnd/>
          </a:ln>
          <a:effectLst/>
        </p:spPr>
        <p:txBody>
          <a:bodyPr>
            <a:spAutoFit/>
          </a:bodyPr>
          <a:lstStyle/>
          <a:p>
            <a:pPr defTabSz="914400">
              <a:spcBef>
                <a:spcPct val="50000"/>
              </a:spcBef>
            </a:pPr>
            <a:r>
              <a:rPr lang="fr-FR" sz="15000">
                <a:solidFill>
                  <a:srgbClr val="FF6600"/>
                </a:solidFill>
                <a:latin typeface="Helvetica 35 Thin" pitchFamily="34" charset="0"/>
                <a:ea typeface="ＭＳ Ｐゴシック" pitchFamily="34" charset="-128"/>
                <a:cs typeface="Arial" charset="0"/>
              </a:rPr>
              <a:t>4</a:t>
            </a:r>
          </a:p>
        </p:txBody>
      </p:sp>
      <p:sp>
        <p:nvSpPr>
          <p:cNvPr id="16"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00ABB88B-5BEE-412C-B8B7-073D28841D4A}"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17" name="Rectangle 8"/>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6213" y="303610"/>
            <a:ext cx="7084800" cy="737100"/>
          </a:xfrm>
        </p:spPr>
        <p:txBody>
          <a:bodyPr/>
          <a:lstStyle>
            <a:lvl1pPr algn="l">
              <a:defRPr/>
            </a:lvl1pPr>
          </a:lstStyle>
          <a:p>
            <a:r>
              <a:rPr lang="fr-FR" smtClean="0"/>
              <a:t>Modifiez le style du titre</a:t>
            </a:r>
            <a:endParaRPr lang="fr-FR" dirty="0"/>
          </a:p>
        </p:txBody>
      </p:sp>
      <p:sp>
        <p:nvSpPr>
          <p:cNvPr id="3" name="Espace réservé du texte 4"/>
          <p:cNvSpPr>
            <a:spLocks noGrp="1"/>
          </p:cNvSpPr>
          <p:nvPr>
            <p:ph type="body" sz="quarter" idx="11"/>
          </p:nvPr>
        </p:nvSpPr>
        <p:spPr>
          <a:xfrm>
            <a:off x="1043000" y="1317497"/>
            <a:ext cx="7058025" cy="822207"/>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a:solidFill>
                  <a:schemeClr val="tx1"/>
                </a:solidFill>
              </a:defRPr>
            </a:lvl1pPr>
            <a:lvl2pPr marL="482600" indent="0">
              <a:buNone/>
              <a:defRPr/>
            </a:lvl2pPr>
            <a:lvl3pPr marL="958850" indent="0">
              <a:buNone/>
              <a:defRPr/>
            </a:lvl3pPr>
            <a:lvl4pPr marL="1377950" indent="0">
              <a:buNone/>
              <a:defRPr/>
            </a:lvl4pPr>
            <a:lvl5pPr marL="1828800" indent="0">
              <a:buNone/>
              <a:defRPr/>
            </a:lvl5pPr>
          </a:lstStyle>
          <a:p>
            <a:pPr lvl="0"/>
            <a:r>
              <a:rPr lang="fr-FR" smtClean="0"/>
              <a:t>Modifiez les styles du texte du masque</a:t>
            </a:r>
          </a:p>
          <a:p>
            <a:pPr lvl="1"/>
            <a:r>
              <a:rPr lang="fr-FR" smtClean="0"/>
              <a:t>Deuxième niveau</a:t>
            </a:r>
          </a:p>
        </p:txBody>
      </p:sp>
      <p:sp>
        <p:nvSpPr>
          <p:cNvPr id="8" name="Espace réservé du texte 15"/>
          <p:cNvSpPr>
            <a:spLocks noGrp="1"/>
          </p:cNvSpPr>
          <p:nvPr>
            <p:ph type="body" sz="quarter" idx="16"/>
          </p:nvPr>
        </p:nvSpPr>
        <p:spPr>
          <a:xfrm>
            <a:off x="1052859" y="3273839"/>
            <a:ext cx="1152178" cy="971941"/>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sz="1000">
                <a:solidFill>
                  <a:schemeClr val="tx1"/>
                </a:solidFill>
              </a:defRPr>
            </a:lvl1pPr>
          </a:lstStyle>
          <a:p>
            <a:pPr lvl="0"/>
            <a:r>
              <a:rPr lang="fr-FR" smtClean="0"/>
              <a:t>Modifiez les styles du texte du masque</a:t>
            </a:r>
          </a:p>
          <a:p>
            <a:pPr lvl="1"/>
            <a:r>
              <a:rPr lang="fr-FR" smtClean="0"/>
              <a:t>Deuxième niveau</a:t>
            </a:r>
          </a:p>
          <a:p>
            <a:pPr lvl="2"/>
            <a:r>
              <a:rPr lang="fr-FR" smtClean="0"/>
              <a:t>Troisième niveau</a:t>
            </a:r>
          </a:p>
        </p:txBody>
      </p:sp>
      <p:sp>
        <p:nvSpPr>
          <p:cNvPr id="9" name="Espace réservé du texte 15"/>
          <p:cNvSpPr>
            <a:spLocks noGrp="1"/>
          </p:cNvSpPr>
          <p:nvPr>
            <p:ph type="body" sz="quarter" idx="17"/>
          </p:nvPr>
        </p:nvSpPr>
        <p:spPr>
          <a:xfrm>
            <a:off x="3285157" y="3273839"/>
            <a:ext cx="1152178" cy="971941"/>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sz="1000">
                <a:solidFill>
                  <a:schemeClr val="tx1"/>
                </a:solidFill>
              </a:defRPr>
            </a:lvl1pPr>
          </a:lstStyle>
          <a:p>
            <a:pPr lvl="0"/>
            <a:r>
              <a:rPr lang="fr-FR" smtClean="0"/>
              <a:t>Modifiez les styles du texte du masque</a:t>
            </a:r>
          </a:p>
          <a:p>
            <a:pPr lvl="1"/>
            <a:r>
              <a:rPr lang="fr-FR" smtClean="0"/>
              <a:t>Deuxième niveau</a:t>
            </a:r>
          </a:p>
          <a:p>
            <a:pPr lvl="2"/>
            <a:r>
              <a:rPr lang="fr-FR" smtClean="0"/>
              <a:t>Troisième niveau</a:t>
            </a:r>
          </a:p>
        </p:txBody>
      </p:sp>
      <p:sp>
        <p:nvSpPr>
          <p:cNvPr id="10" name="Espace réservé du texte 15"/>
          <p:cNvSpPr>
            <a:spLocks noGrp="1"/>
          </p:cNvSpPr>
          <p:nvPr>
            <p:ph type="body" sz="quarter" idx="18"/>
          </p:nvPr>
        </p:nvSpPr>
        <p:spPr>
          <a:xfrm>
            <a:off x="5661421" y="3273839"/>
            <a:ext cx="1152178" cy="971941"/>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sz="1000">
                <a:solidFill>
                  <a:schemeClr val="tx1"/>
                </a:solidFill>
              </a:defRPr>
            </a:lvl1pPr>
          </a:lstStyle>
          <a:p>
            <a:pPr lvl="0"/>
            <a:r>
              <a:rPr lang="fr-FR" smtClean="0"/>
              <a:t>Modifiez les styles du texte du masque</a:t>
            </a:r>
          </a:p>
          <a:p>
            <a:pPr lvl="1"/>
            <a:r>
              <a:rPr lang="fr-FR" smtClean="0"/>
              <a:t>Deuxième niveau</a:t>
            </a:r>
          </a:p>
          <a:p>
            <a:pPr lvl="2"/>
            <a:r>
              <a:rPr lang="fr-FR" smtClean="0"/>
              <a:t>Troisième niveau</a:t>
            </a:r>
          </a:p>
        </p:txBody>
      </p:sp>
      <p:sp>
        <p:nvSpPr>
          <p:cNvPr id="11" name="Espace réservé du texte 15"/>
          <p:cNvSpPr>
            <a:spLocks noGrp="1"/>
          </p:cNvSpPr>
          <p:nvPr>
            <p:ph type="body" sz="quarter" idx="19"/>
          </p:nvPr>
        </p:nvSpPr>
        <p:spPr>
          <a:xfrm>
            <a:off x="7944451" y="3273839"/>
            <a:ext cx="1152178" cy="971941"/>
          </a:xfrm>
        </p:spPr>
        <p:txBody>
          <a:bodyPr/>
          <a:lstStyle>
            <a:lvl1pPr marL="0" marR="0" indent="0" algn="l" defTabSz="914400" rtl="0" eaLnBrk="1" fontAlgn="base" latinLnBrk="0" hangingPunct="1">
              <a:lnSpc>
                <a:spcPct val="100000"/>
              </a:lnSpc>
              <a:spcBef>
                <a:spcPct val="0"/>
              </a:spcBef>
              <a:spcAft>
                <a:spcPts val="0"/>
              </a:spcAft>
              <a:buClr>
                <a:schemeClr val="tx2"/>
              </a:buClr>
              <a:buSzPct val="70000"/>
              <a:buFont typeface="Wingdings" pitchFamily="2" charset="2"/>
              <a:buNone/>
              <a:tabLst/>
              <a:defRPr sz="1000">
                <a:solidFill>
                  <a:schemeClr val="tx1"/>
                </a:solidFill>
              </a:defRPr>
            </a:lvl1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28015704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hiffres clefs">
    <p:spTree>
      <p:nvGrpSpPr>
        <p:cNvPr id="1" name=""/>
        <p:cNvGrpSpPr/>
        <p:nvPr/>
      </p:nvGrpSpPr>
      <p:grpSpPr>
        <a:xfrm>
          <a:off x="0" y="0"/>
          <a:ext cx="0" cy="0"/>
          <a:chOff x="0" y="0"/>
          <a:chExt cx="0" cy="0"/>
        </a:xfrm>
      </p:grpSpPr>
      <p:sp>
        <p:nvSpPr>
          <p:cNvPr id="12"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D1B6AA08-9829-42D7-9B6C-9ECFBB356465}"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14"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5770" y="303610"/>
            <a:ext cx="7084800" cy="737100"/>
          </a:xfrm>
        </p:spPr>
        <p:txBody>
          <a:bodyPr/>
          <a:lstStyle>
            <a:lvl1pPr algn="l">
              <a:defRPr/>
            </a:lvl1pPr>
          </a:lstStyle>
          <a:p>
            <a:r>
              <a:rPr lang="fr-FR" smtClean="0"/>
              <a:t>Modifiez le style du titre</a:t>
            </a:r>
            <a:endParaRPr lang="fr-FR" dirty="0"/>
          </a:p>
        </p:txBody>
      </p:sp>
      <p:sp>
        <p:nvSpPr>
          <p:cNvPr id="13" name="Espace réservé du texte 7"/>
          <p:cNvSpPr>
            <a:spLocks noGrp="1"/>
          </p:cNvSpPr>
          <p:nvPr>
            <p:ph type="body" sz="quarter" idx="13"/>
          </p:nvPr>
        </p:nvSpPr>
        <p:spPr>
          <a:xfrm>
            <a:off x="1903593" y="2519720"/>
            <a:ext cx="6197421" cy="378000"/>
          </a:xfrm>
        </p:spPr>
        <p:txBody>
          <a:bodyPr/>
          <a:lstStyle>
            <a:lvl1pPr marL="0" indent="0">
              <a:buNone/>
              <a:defRPr sz="3200">
                <a:solidFill>
                  <a:schemeClr val="tx1"/>
                </a:solidFill>
                <a:latin typeface="Helvetica 45 Light" pitchFamily="34" charset="0"/>
              </a:defRPr>
            </a:lvl1pPr>
          </a:lstStyle>
          <a:p>
            <a:pPr lvl="0"/>
            <a:r>
              <a:rPr lang="fr-FR" smtClean="0"/>
              <a:t>Modifiez les styles du texte du masque</a:t>
            </a:r>
          </a:p>
        </p:txBody>
      </p:sp>
      <p:sp>
        <p:nvSpPr>
          <p:cNvPr id="15" name="Espace réservé du texte 7"/>
          <p:cNvSpPr>
            <a:spLocks noGrp="1"/>
          </p:cNvSpPr>
          <p:nvPr>
            <p:ph type="body" sz="quarter" idx="15"/>
          </p:nvPr>
        </p:nvSpPr>
        <p:spPr>
          <a:xfrm>
            <a:off x="1903593" y="2976919"/>
            <a:ext cx="6197421" cy="378000"/>
          </a:xfrm>
        </p:spPr>
        <p:txBody>
          <a:bodyPr/>
          <a:lstStyle>
            <a:lvl1pPr marL="0" indent="0">
              <a:buNone/>
              <a:defRPr sz="3200">
                <a:solidFill>
                  <a:schemeClr val="tx1"/>
                </a:solidFill>
                <a:latin typeface="Helvetica 45 Light" pitchFamily="34" charset="0"/>
              </a:defRPr>
            </a:lvl1pPr>
          </a:lstStyle>
          <a:p>
            <a:pPr lvl="0"/>
            <a:r>
              <a:rPr lang="fr-FR" smtClean="0"/>
              <a:t>Modifiez les styles du texte du masque</a:t>
            </a:r>
          </a:p>
        </p:txBody>
      </p:sp>
      <p:sp>
        <p:nvSpPr>
          <p:cNvPr id="17" name="Espace réservé du texte 7"/>
          <p:cNvSpPr>
            <a:spLocks noGrp="1"/>
          </p:cNvSpPr>
          <p:nvPr>
            <p:ph type="body" sz="quarter" idx="17"/>
          </p:nvPr>
        </p:nvSpPr>
        <p:spPr>
          <a:xfrm>
            <a:off x="1903593" y="3435957"/>
            <a:ext cx="6197421" cy="378000"/>
          </a:xfrm>
        </p:spPr>
        <p:txBody>
          <a:bodyPr/>
          <a:lstStyle>
            <a:lvl1pPr marL="0" indent="0">
              <a:buNone/>
              <a:defRPr sz="3200">
                <a:solidFill>
                  <a:schemeClr val="tx1"/>
                </a:solidFill>
                <a:latin typeface="Helvetica 45 Light" pitchFamily="34" charset="0"/>
              </a:defRPr>
            </a:lvl1pPr>
          </a:lstStyle>
          <a:p>
            <a:pPr lvl="0"/>
            <a:r>
              <a:rPr lang="fr-FR" smtClean="0"/>
              <a:t>Modifiez les styles du texte du masque</a:t>
            </a:r>
          </a:p>
        </p:txBody>
      </p:sp>
      <p:sp>
        <p:nvSpPr>
          <p:cNvPr id="19" name="Espace réservé du texte 7"/>
          <p:cNvSpPr>
            <a:spLocks noGrp="1"/>
          </p:cNvSpPr>
          <p:nvPr>
            <p:ph type="body" sz="quarter" idx="19"/>
          </p:nvPr>
        </p:nvSpPr>
        <p:spPr>
          <a:xfrm>
            <a:off x="1903593" y="3921900"/>
            <a:ext cx="6197421" cy="378000"/>
          </a:xfrm>
        </p:spPr>
        <p:txBody>
          <a:bodyPr/>
          <a:lstStyle>
            <a:lvl1pPr marL="0" indent="0">
              <a:buNone/>
              <a:defRPr sz="3200">
                <a:solidFill>
                  <a:schemeClr val="tx1"/>
                </a:solidFill>
                <a:latin typeface="Helvetica 45 Light" pitchFamily="34" charset="0"/>
              </a:defRPr>
            </a:lvl1pPr>
          </a:lstStyle>
          <a:p>
            <a:pPr lvl="0"/>
            <a:r>
              <a:rPr lang="fr-FR" smtClean="0"/>
              <a:t>Modifiez les styles du texte du masque</a:t>
            </a:r>
          </a:p>
        </p:txBody>
      </p:sp>
      <p:sp>
        <p:nvSpPr>
          <p:cNvPr id="20" name="Espace réservé du texte 13"/>
          <p:cNvSpPr>
            <a:spLocks noGrp="1"/>
          </p:cNvSpPr>
          <p:nvPr>
            <p:ph type="body" sz="quarter" idx="20"/>
          </p:nvPr>
        </p:nvSpPr>
        <p:spPr>
          <a:xfrm>
            <a:off x="1016020" y="1335882"/>
            <a:ext cx="7085013" cy="864394"/>
          </a:xfrm>
        </p:spPr>
        <p:txBody>
          <a:bodyPr/>
          <a:lstStyle>
            <a:lvl1pPr marL="0" indent="0">
              <a:buNone/>
              <a:defRPr sz="7500" baseline="0">
                <a:solidFill>
                  <a:schemeClr val="tx1"/>
                </a:solidFill>
                <a:latin typeface="Helvetica 35 Thin" pitchFamily="34" charset="0"/>
              </a:defRPr>
            </a:lvl1pPr>
          </a:lstStyle>
          <a:p>
            <a:pPr lvl="0"/>
            <a:r>
              <a:rPr lang="fr-FR" smtClean="0"/>
              <a:t>Modifiez les styles du texte du masque</a:t>
            </a:r>
          </a:p>
        </p:txBody>
      </p:sp>
      <p:sp>
        <p:nvSpPr>
          <p:cNvPr id="6" name="Espace réservé du texte 5"/>
          <p:cNvSpPr>
            <a:spLocks noGrp="1"/>
          </p:cNvSpPr>
          <p:nvPr>
            <p:ph type="body" sz="quarter" idx="21"/>
          </p:nvPr>
        </p:nvSpPr>
        <p:spPr>
          <a:xfrm>
            <a:off x="1043608" y="2519720"/>
            <a:ext cx="827088" cy="378000"/>
          </a:xfrm>
        </p:spPr>
        <p:txBody>
          <a:bodyPr>
            <a:normAutofit/>
          </a:bodyPr>
          <a:lstStyle>
            <a:lvl1pPr marL="0" indent="0">
              <a:buNone/>
              <a:defRPr sz="3200">
                <a:solidFill>
                  <a:srgbClr val="FF6600"/>
                </a:solidFill>
              </a:defRPr>
            </a:lvl1pPr>
            <a:lvl2pPr marL="457200" indent="0">
              <a:buNone/>
              <a:defRPr>
                <a:solidFill>
                  <a:srgbClr val="FF6600"/>
                </a:solidFill>
              </a:defRPr>
            </a:lvl2pPr>
            <a:lvl3pPr marL="958850" indent="0">
              <a:buNone/>
              <a:defRPr>
                <a:solidFill>
                  <a:srgbClr val="FF6600"/>
                </a:solidFill>
              </a:defRPr>
            </a:lvl3pPr>
            <a:lvl4pPr marL="1377950" indent="0">
              <a:buNone/>
              <a:defRPr>
                <a:solidFill>
                  <a:srgbClr val="FF6600"/>
                </a:solidFill>
              </a:defRPr>
            </a:lvl4pPr>
            <a:lvl5pPr marL="1828800" indent="0">
              <a:buNone/>
              <a:defRPr>
                <a:solidFill>
                  <a:srgbClr val="FF6600"/>
                </a:solidFill>
              </a:defRPr>
            </a:lvl5pPr>
          </a:lstStyle>
          <a:p>
            <a:pPr lvl="0"/>
            <a:r>
              <a:rPr lang="fr-FR" smtClean="0"/>
              <a:t>Modifiez les styles du texte du masque</a:t>
            </a:r>
          </a:p>
        </p:txBody>
      </p:sp>
      <p:sp>
        <p:nvSpPr>
          <p:cNvPr id="21" name="Espace réservé du texte 5"/>
          <p:cNvSpPr>
            <a:spLocks noGrp="1"/>
          </p:cNvSpPr>
          <p:nvPr>
            <p:ph type="body" sz="quarter" idx="22"/>
          </p:nvPr>
        </p:nvSpPr>
        <p:spPr>
          <a:xfrm>
            <a:off x="1043608" y="2976919"/>
            <a:ext cx="827088" cy="378000"/>
          </a:xfrm>
        </p:spPr>
        <p:txBody>
          <a:bodyPr>
            <a:normAutofit/>
          </a:bodyPr>
          <a:lstStyle>
            <a:lvl1pPr marL="0" indent="0">
              <a:buNone/>
              <a:defRPr sz="3200">
                <a:solidFill>
                  <a:srgbClr val="FF6600"/>
                </a:solidFill>
              </a:defRPr>
            </a:lvl1pPr>
            <a:lvl2pPr marL="457200" indent="0">
              <a:buNone/>
              <a:defRPr>
                <a:solidFill>
                  <a:srgbClr val="FF6600"/>
                </a:solidFill>
              </a:defRPr>
            </a:lvl2pPr>
            <a:lvl3pPr marL="958850" indent="0">
              <a:buNone/>
              <a:defRPr>
                <a:solidFill>
                  <a:srgbClr val="FF6600"/>
                </a:solidFill>
              </a:defRPr>
            </a:lvl3pPr>
            <a:lvl4pPr marL="1377950" indent="0">
              <a:buNone/>
              <a:defRPr>
                <a:solidFill>
                  <a:srgbClr val="FF6600"/>
                </a:solidFill>
              </a:defRPr>
            </a:lvl4pPr>
            <a:lvl5pPr marL="1828800" indent="0">
              <a:buNone/>
              <a:defRPr>
                <a:solidFill>
                  <a:srgbClr val="FF6600"/>
                </a:solidFill>
              </a:defRPr>
            </a:lvl5pPr>
          </a:lstStyle>
          <a:p>
            <a:pPr lvl="0"/>
            <a:r>
              <a:rPr lang="fr-FR" smtClean="0"/>
              <a:t>Modifiez les styles du texte du masque</a:t>
            </a:r>
          </a:p>
        </p:txBody>
      </p:sp>
      <p:sp>
        <p:nvSpPr>
          <p:cNvPr id="22" name="Espace réservé du texte 5"/>
          <p:cNvSpPr>
            <a:spLocks noGrp="1"/>
          </p:cNvSpPr>
          <p:nvPr>
            <p:ph type="body" sz="quarter" idx="23"/>
          </p:nvPr>
        </p:nvSpPr>
        <p:spPr>
          <a:xfrm>
            <a:off x="1043608" y="3435957"/>
            <a:ext cx="827088" cy="378000"/>
          </a:xfrm>
        </p:spPr>
        <p:txBody>
          <a:bodyPr>
            <a:normAutofit/>
          </a:bodyPr>
          <a:lstStyle>
            <a:lvl1pPr marL="0" indent="0">
              <a:buNone/>
              <a:defRPr sz="3200">
                <a:solidFill>
                  <a:srgbClr val="FF6600"/>
                </a:solidFill>
              </a:defRPr>
            </a:lvl1pPr>
            <a:lvl2pPr marL="457200" indent="0">
              <a:buNone/>
              <a:defRPr>
                <a:solidFill>
                  <a:srgbClr val="FF6600"/>
                </a:solidFill>
              </a:defRPr>
            </a:lvl2pPr>
            <a:lvl3pPr marL="958850" indent="0">
              <a:buNone/>
              <a:defRPr>
                <a:solidFill>
                  <a:srgbClr val="FF6600"/>
                </a:solidFill>
              </a:defRPr>
            </a:lvl3pPr>
            <a:lvl4pPr marL="1377950" indent="0">
              <a:buNone/>
              <a:defRPr>
                <a:solidFill>
                  <a:srgbClr val="FF6600"/>
                </a:solidFill>
              </a:defRPr>
            </a:lvl4pPr>
            <a:lvl5pPr marL="1828800" indent="0">
              <a:buNone/>
              <a:defRPr>
                <a:solidFill>
                  <a:srgbClr val="FF6600"/>
                </a:solidFill>
              </a:defRPr>
            </a:lvl5pPr>
          </a:lstStyle>
          <a:p>
            <a:pPr lvl="0"/>
            <a:r>
              <a:rPr lang="fr-FR" smtClean="0"/>
              <a:t>Modifiez les styles du texte du masque</a:t>
            </a:r>
          </a:p>
        </p:txBody>
      </p:sp>
      <p:sp>
        <p:nvSpPr>
          <p:cNvPr id="23" name="Espace réservé du texte 5"/>
          <p:cNvSpPr>
            <a:spLocks noGrp="1"/>
          </p:cNvSpPr>
          <p:nvPr>
            <p:ph type="body" sz="quarter" idx="24"/>
          </p:nvPr>
        </p:nvSpPr>
        <p:spPr>
          <a:xfrm>
            <a:off x="1043608" y="3921900"/>
            <a:ext cx="827088" cy="378000"/>
          </a:xfrm>
        </p:spPr>
        <p:txBody>
          <a:bodyPr>
            <a:normAutofit/>
          </a:bodyPr>
          <a:lstStyle>
            <a:lvl1pPr marL="0" indent="0">
              <a:buNone/>
              <a:defRPr sz="3200">
                <a:solidFill>
                  <a:srgbClr val="FF6600"/>
                </a:solidFill>
              </a:defRPr>
            </a:lvl1pPr>
            <a:lvl2pPr marL="457200" indent="0">
              <a:buNone/>
              <a:defRPr>
                <a:solidFill>
                  <a:srgbClr val="FF6600"/>
                </a:solidFill>
              </a:defRPr>
            </a:lvl2pPr>
            <a:lvl3pPr marL="958850" indent="0">
              <a:buNone/>
              <a:defRPr>
                <a:solidFill>
                  <a:srgbClr val="FF6600"/>
                </a:solidFill>
              </a:defRPr>
            </a:lvl3pPr>
            <a:lvl4pPr marL="1377950" indent="0">
              <a:buNone/>
              <a:defRPr>
                <a:solidFill>
                  <a:srgbClr val="FF6600"/>
                </a:solidFill>
              </a:defRPr>
            </a:lvl4pPr>
            <a:lvl5pPr marL="1828800" indent="0">
              <a:buNone/>
              <a:defRPr>
                <a:solidFill>
                  <a:srgbClr val="FF6600"/>
                </a:solidFill>
              </a:defRPr>
            </a:lvl5pPr>
          </a:lstStyle>
          <a:p>
            <a:pPr lvl="0"/>
            <a:r>
              <a:rPr lang="fr-FR" smtClean="0"/>
              <a:t>Modifiez les styles du texte du masque</a:t>
            </a:r>
          </a:p>
        </p:txBody>
      </p:sp>
    </p:spTree>
    <p:extLst>
      <p:ext uri="{BB962C8B-B14F-4D97-AF65-F5344CB8AC3E}">
        <p14:creationId xmlns:p14="http://schemas.microsoft.com/office/powerpoint/2010/main" val="413277473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hiffres clefs 2">
    <p:spTree>
      <p:nvGrpSpPr>
        <p:cNvPr id="1" name=""/>
        <p:cNvGrpSpPr/>
        <p:nvPr/>
      </p:nvGrpSpPr>
      <p:grpSpPr>
        <a:xfrm>
          <a:off x="0" y="0"/>
          <a:ext cx="0" cy="0"/>
          <a:chOff x="0" y="0"/>
          <a:chExt cx="0" cy="0"/>
        </a:xfrm>
      </p:grpSpPr>
      <p:sp>
        <p:nvSpPr>
          <p:cNvPr id="21"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CDEE4D48-D28A-42F4-82E2-7DF75B44DCD3}"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22"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5200" y="303610"/>
            <a:ext cx="7084800" cy="737100"/>
          </a:xfrm>
        </p:spPr>
        <p:txBody>
          <a:bodyPr/>
          <a:lstStyle>
            <a:lvl1pPr algn="l">
              <a:defRPr/>
            </a:lvl1pPr>
          </a:lstStyle>
          <a:p>
            <a:r>
              <a:rPr lang="fr-FR" smtClean="0"/>
              <a:t>Modifiez le style du titre</a:t>
            </a:r>
            <a:endParaRPr lang="fr-FR" dirty="0"/>
          </a:p>
        </p:txBody>
      </p:sp>
      <p:sp>
        <p:nvSpPr>
          <p:cNvPr id="12" name="Espace réservé du texte 5"/>
          <p:cNvSpPr>
            <a:spLocks noGrp="1"/>
          </p:cNvSpPr>
          <p:nvPr>
            <p:ph type="body" sz="quarter" idx="12"/>
          </p:nvPr>
        </p:nvSpPr>
        <p:spPr>
          <a:xfrm>
            <a:off x="1016000" y="2518172"/>
            <a:ext cx="873762" cy="378000"/>
          </a:xfrm>
        </p:spPr>
        <p:txBody>
          <a:bodyPr/>
          <a:lstStyle>
            <a:lvl1pPr marL="0" indent="0">
              <a:buNone/>
              <a:defRPr sz="3200">
                <a:solidFill>
                  <a:srgbClr val="FF6600"/>
                </a:solidFill>
                <a:latin typeface="Helvetica 55 Roman" pitchFamily="34" charset="0"/>
              </a:defRPr>
            </a:lvl1pPr>
          </a:lstStyle>
          <a:p>
            <a:pPr lvl="0"/>
            <a:r>
              <a:rPr lang="fr-FR" smtClean="0"/>
              <a:t>Modifiez les styles du texte du masque</a:t>
            </a:r>
          </a:p>
        </p:txBody>
      </p:sp>
      <p:sp>
        <p:nvSpPr>
          <p:cNvPr id="13" name="Espace réservé du texte 7"/>
          <p:cNvSpPr>
            <a:spLocks noGrp="1"/>
          </p:cNvSpPr>
          <p:nvPr>
            <p:ph type="body" sz="quarter" idx="13"/>
          </p:nvPr>
        </p:nvSpPr>
        <p:spPr>
          <a:xfrm>
            <a:off x="1903593" y="2519720"/>
            <a:ext cx="2668408" cy="378000"/>
          </a:xfrm>
        </p:spPr>
        <p:txBody>
          <a:bodyPr>
            <a:normAutofit/>
          </a:bodyPr>
          <a:lstStyle>
            <a:lvl1pPr marL="0" indent="0">
              <a:buNone/>
              <a:defRPr sz="3200">
                <a:solidFill>
                  <a:schemeClr val="tx1"/>
                </a:solidFill>
                <a:latin typeface="Helvetica 45 Light" pitchFamily="34" charset="0"/>
              </a:defRPr>
            </a:lvl1pPr>
          </a:lstStyle>
          <a:p>
            <a:pPr lvl="0"/>
            <a:r>
              <a:rPr lang="fr-FR" smtClean="0"/>
              <a:t>Modifiez les styles du texte du masque</a:t>
            </a:r>
          </a:p>
        </p:txBody>
      </p:sp>
      <p:sp>
        <p:nvSpPr>
          <p:cNvPr id="14" name="Espace réservé du texte 5"/>
          <p:cNvSpPr>
            <a:spLocks noGrp="1"/>
          </p:cNvSpPr>
          <p:nvPr>
            <p:ph type="body" sz="quarter" idx="14"/>
          </p:nvPr>
        </p:nvSpPr>
        <p:spPr>
          <a:xfrm>
            <a:off x="4760415" y="2517744"/>
            <a:ext cx="873762" cy="378000"/>
          </a:xfrm>
        </p:spPr>
        <p:txBody>
          <a:bodyPr/>
          <a:lstStyle>
            <a:lvl1pPr marL="0" indent="0">
              <a:buNone/>
              <a:defRPr sz="3200">
                <a:solidFill>
                  <a:srgbClr val="FF6600"/>
                </a:solidFill>
                <a:latin typeface="Helvetica 55 Roman" pitchFamily="34" charset="0"/>
              </a:defRPr>
            </a:lvl1pPr>
          </a:lstStyle>
          <a:p>
            <a:pPr lvl="0"/>
            <a:r>
              <a:rPr lang="fr-FR" smtClean="0"/>
              <a:t>Modifiez les styles du texte du masque</a:t>
            </a:r>
          </a:p>
        </p:txBody>
      </p:sp>
      <p:sp>
        <p:nvSpPr>
          <p:cNvPr id="15" name="Espace réservé du texte 7"/>
          <p:cNvSpPr>
            <a:spLocks noGrp="1"/>
          </p:cNvSpPr>
          <p:nvPr>
            <p:ph type="body" sz="quarter" idx="15"/>
          </p:nvPr>
        </p:nvSpPr>
        <p:spPr>
          <a:xfrm>
            <a:off x="5648008" y="2519292"/>
            <a:ext cx="2668408" cy="378000"/>
          </a:xfrm>
        </p:spPr>
        <p:txBody>
          <a:bodyPr>
            <a:normAutofit/>
          </a:bodyPr>
          <a:lstStyle>
            <a:lvl1pPr marL="0" indent="0">
              <a:buNone/>
              <a:defRPr sz="3200">
                <a:solidFill>
                  <a:schemeClr val="tx1"/>
                </a:solidFill>
                <a:latin typeface="Helvetica 45 Light" pitchFamily="34" charset="0"/>
              </a:defRPr>
            </a:lvl1pPr>
          </a:lstStyle>
          <a:p>
            <a:pPr lvl="0"/>
            <a:r>
              <a:rPr lang="fr-FR" smtClean="0"/>
              <a:t>Modifiez les styles du texte du masque</a:t>
            </a:r>
          </a:p>
        </p:txBody>
      </p:sp>
      <p:sp>
        <p:nvSpPr>
          <p:cNvPr id="16" name="Espace réservé du texte 5"/>
          <p:cNvSpPr>
            <a:spLocks noGrp="1"/>
          </p:cNvSpPr>
          <p:nvPr>
            <p:ph type="body" sz="quarter" idx="16"/>
          </p:nvPr>
        </p:nvSpPr>
        <p:spPr>
          <a:xfrm>
            <a:off x="1016000" y="3434409"/>
            <a:ext cx="873762" cy="378000"/>
          </a:xfrm>
        </p:spPr>
        <p:txBody>
          <a:bodyPr/>
          <a:lstStyle>
            <a:lvl1pPr marL="0" indent="0">
              <a:buNone/>
              <a:defRPr sz="3200">
                <a:solidFill>
                  <a:srgbClr val="FF6600"/>
                </a:solidFill>
                <a:latin typeface="Helvetica 55 Roman" pitchFamily="34" charset="0"/>
              </a:defRPr>
            </a:lvl1pPr>
          </a:lstStyle>
          <a:p>
            <a:pPr lvl="0"/>
            <a:r>
              <a:rPr lang="fr-FR" smtClean="0"/>
              <a:t>Modifiez les styles du texte du masque</a:t>
            </a:r>
          </a:p>
        </p:txBody>
      </p:sp>
      <p:sp>
        <p:nvSpPr>
          <p:cNvPr id="17" name="Espace réservé du texte 7"/>
          <p:cNvSpPr>
            <a:spLocks noGrp="1"/>
          </p:cNvSpPr>
          <p:nvPr>
            <p:ph type="body" sz="quarter" idx="17"/>
          </p:nvPr>
        </p:nvSpPr>
        <p:spPr>
          <a:xfrm>
            <a:off x="1903593" y="3435957"/>
            <a:ext cx="2668408" cy="378000"/>
          </a:xfrm>
        </p:spPr>
        <p:txBody>
          <a:bodyPr>
            <a:normAutofit/>
          </a:bodyPr>
          <a:lstStyle>
            <a:lvl1pPr marL="0" indent="0">
              <a:buNone/>
              <a:defRPr sz="3200">
                <a:solidFill>
                  <a:schemeClr val="tx1"/>
                </a:solidFill>
                <a:latin typeface="Helvetica 45 Light" pitchFamily="34" charset="0"/>
              </a:defRPr>
            </a:lvl1pPr>
          </a:lstStyle>
          <a:p>
            <a:pPr lvl="0"/>
            <a:r>
              <a:rPr lang="fr-FR" smtClean="0"/>
              <a:t>Modifiez les styles du texte du masque</a:t>
            </a:r>
          </a:p>
        </p:txBody>
      </p:sp>
      <p:sp>
        <p:nvSpPr>
          <p:cNvPr id="18" name="Espace réservé du texte 5"/>
          <p:cNvSpPr>
            <a:spLocks noGrp="1"/>
          </p:cNvSpPr>
          <p:nvPr>
            <p:ph type="body" sz="quarter" idx="18"/>
          </p:nvPr>
        </p:nvSpPr>
        <p:spPr>
          <a:xfrm>
            <a:off x="4760415" y="3435846"/>
            <a:ext cx="873762" cy="378000"/>
          </a:xfrm>
        </p:spPr>
        <p:txBody>
          <a:bodyPr/>
          <a:lstStyle>
            <a:lvl1pPr marL="0" indent="0">
              <a:buNone/>
              <a:defRPr sz="3200">
                <a:solidFill>
                  <a:srgbClr val="FF6600"/>
                </a:solidFill>
                <a:latin typeface="Helvetica 55 Roman" pitchFamily="34" charset="0"/>
              </a:defRPr>
            </a:lvl1pPr>
          </a:lstStyle>
          <a:p>
            <a:pPr lvl="0"/>
            <a:r>
              <a:rPr lang="fr-FR" smtClean="0"/>
              <a:t>Modifiez les styles du texte du masque</a:t>
            </a:r>
          </a:p>
        </p:txBody>
      </p:sp>
      <p:sp>
        <p:nvSpPr>
          <p:cNvPr id="19" name="Espace réservé du texte 7"/>
          <p:cNvSpPr>
            <a:spLocks noGrp="1"/>
          </p:cNvSpPr>
          <p:nvPr>
            <p:ph type="body" sz="quarter" idx="19"/>
          </p:nvPr>
        </p:nvSpPr>
        <p:spPr>
          <a:xfrm>
            <a:off x="5648008" y="3437394"/>
            <a:ext cx="2668408" cy="378000"/>
          </a:xfrm>
        </p:spPr>
        <p:txBody>
          <a:bodyPr>
            <a:normAutofit/>
          </a:bodyPr>
          <a:lstStyle>
            <a:lvl1pPr marL="0" indent="0">
              <a:buNone/>
              <a:defRPr sz="3200">
                <a:solidFill>
                  <a:schemeClr val="tx1"/>
                </a:solidFill>
                <a:latin typeface="Helvetica 45 Light" pitchFamily="34" charset="0"/>
              </a:defRPr>
            </a:lvl1pPr>
          </a:lstStyle>
          <a:p>
            <a:pPr lvl="0"/>
            <a:r>
              <a:rPr lang="fr-FR" smtClean="0"/>
              <a:t>Modifiez les styles du texte du masque</a:t>
            </a:r>
          </a:p>
        </p:txBody>
      </p:sp>
      <p:sp>
        <p:nvSpPr>
          <p:cNvPr id="20" name="Espace réservé du texte 13"/>
          <p:cNvSpPr>
            <a:spLocks noGrp="1"/>
          </p:cNvSpPr>
          <p:nvPr>
            <p:ph type="body" sz="quarter" idx="20"/>
          </p:nvPr>
        </p:nvSpPr>
        <p:spPr>
          <a:xfrm>
            <a:off x="1016020" y="1335882"/>
            <a:ext cx="7085013" cy="864394"/>
          </a:xfrm>
        </p:spPr>
        <p:txBody>
          <a:bodyPr/>
          <a:lstStyle>
            <a:lvl1pPr marL="0" indent="0">
              <a:buNone/>
              <a:defRPr sz="7500" baseline="0">
                <a:solidFill>
                  <a:schemeClr val="tx1"/>
                </a:solidFill>
                <a:latin typeface="Helvetica 35 Thin" pitchFamily="34" charset="0"/>
              </a:defRPr>
            </a:lvl1pPr>
          </a:lstStyle>
          <a:p>
            <a:pPr lvl="0"/>
            <a:r>
              <a:rPr lang="fr-FR" smtClean="0"/>
              <a:t>Modifiez les styles du texte du masque</a:t>
            </a:r>
          </a:p>
        </p:txBody>
      </p:sp>
    </p:spTree>
    <p:extLst>
      <p:ext uri="{BB962C8B-B14F-4D97-AF65-F5344CB8AC3E}">
        <p14:creationId xmlns:p14="http://schemas.microsoft.com/office/powerpoint/2010/main" val="212760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3558684"/>
      </p:ext>
    </p:extLst>
  </p:cSld>
  <p:clrMapOvr>
    <a:masterClrMapping/>
  </p:clrMapOvr>
  <p:transition spd="med">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exte visuel et annotation">
    <p:spTree>
      <p:nvGrpSpPr>
        <p:cNvPr id="1" name=""/>
        <p:cNvGrpSpPr/>
        <p:nvPr/>
      </p:nvGrpSpPr>
      <p:grpSpPr>
        <a:xfrm>
          <a:off x="0" y="0"/>
          <a:ext cx="0" cy="0"/>
          <a:chOff x="0" y="0"/>
          <a:chExt cx="0" cy="0"/>
        </a:xfrm>
      </p:grpSpPr>
      <p:sp>
        <p:nvSpPr>
          <p:cNvPr id="7"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24E9B0BB-6E6D-4DA9-8817-3C7D28A9D80A}"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8"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5220" y="303610"/>
            <a:ext cx="7058025" cy="737100"/>
          </a:xfrm>
        </p:spPr>
        <p:txBody>
          <a:bodyPr/>
          <a:lstStyle>
            <a:lvl1pPr algn="l">
              <a:defRPr/>
            </a:lvl1pPr>
          </a:lstStyle>
          <a:p>
            <a:r>
              <a:rPr lang="fr-FR" smtClean="0"/>
              <a:t>Modifiez le style du titre</a:t>
            </a:r>
            <a:endParaRPr lang="fr-FR" dirty="0"/>
          </a:p>
        </p:txBody>
      </p:sp>
      <p:sp>
        <p:nvSpPr>
          <p:cNvPr id="4" name="Espace réservé du texte 6"/>
          <p:cNvSpPr>
            <a:spLocks noGrp="1"/>
          </p:cNvSpPr>
          <p:nvPr>
            <p:ph type="body" sz="quarter" idx="11"/>
          </p:nvPr>
        </p:nvSpPr>
        <p:spPr>
          <a:xfrm>
            <a:off x="1043608" y="1329929"/>
            <a:ext cx="3340100" cy="2902755"/>
          </a:xfrm>
        </p:spPr>
        <p:txBody>
          <a:bodyPr/>
          <a:lstStyle>
            <a:lvl1pPr>
              <a:spcAft>
                <a:spcPts val="0"/>
              </a:spcAft>
              <a:defRPr sz="1800" baseline="0"/>
            </a:lvl1pPr>
          </a:lstStyle>
          <a:p>
            <a:pPr lvl="0"/>
            <a:r>
              <a:rPr lang="fr-FR" smtClean="0"/>
              <a:t>Modifiez les styles du texte du masque</a:t>
            </a:r>
          </a:p>
        </p:txBody>
      </p:sp>
      <p:sp>
        <p:nvSpPr>
          <p:cNvPr id="5" name="Espace réservé du texte 6"/>
          <p:cNvSpPr>
            <a:spLocks noGrp="1"/>
          </p:cNvSpPr>
          <p:nvPr>
            <p:ph type="body" sz="quarter" idx="12"/>
          </p:nvPr>
        </p:nvSpPr>
        <p:spPr>
          <a:xfrm>
            <a:off x="4815521" y="3278075"/>
            <a:ext cx="3313113" cy="391607"/>
          </a:xfrm>
        </p:spPr>
        <p:txBody>
          <a:bodyPr/>
          <a:lstStyle>
            <a:lvl1pPr marL="0" indent="0" algn="l" eaLnBrk="0" hangingPunct="0">
              <a:spcAft>
                <a:spcPts val="0"/>
              </a:spcAft>
              <a:buSzPct val="70000"/>
              <a:buNone/>
              <a:defRPr sz="1200"/>
            </a:lvl1pPr>
          </a:lstStyle>
          <a:p>
            <a:pPr lvl="0"/>
            <a:r>
              <a:rPr lang="fr-FR" smtClean="0"/>
              <a:t>Modifiez les styles du texte du masque</a:t>
            </a:r>
          </a:p>
        </p:txBody>
      </p:sp>
      <p:sp>
        <p:nvSpPr>
          <p:cNvPr id="6" name="Espace réservé pour une image  3"/>
          <p:cNvSpPr>
            <a:spLocks noGrp="1"/>
          </p:cNvSpPr>
          <p:nvPr>
            <p:ph type="pic" sz="quarter" idx="14"/>
          </p:nvPr>
        </p:nvSpPr>
        <p:spPr>
          <a:xfrm>
            <a:off x="4815521" y="1329940"/>
            <a:ext cx="3313113" cy="1674019"/>
          </a:xfrm>
        </p:spPr>
        <p:txBody>
          <a:bodyPr rtlCol="0">
            <a:normAutofit/>
          </a:bodyPr>
          <a:lstStyle>
            <a:lvl1pPr>
              <a:spcAft>
                <a:spcPts val="0"/>
              </a:spcAft>
              <a:defRPr sz="1800"/>
            </a:lvl1pPr>
          </a:lstStyle>
          <a:p>
            <a:pPr lvl="0"/>
            <a:r>
              <a:rPr lang="fr-FR" noProof="0" smtClean="0"/>
              <a:t>Cliquez sur l'icône pour ajouter une image</a:t>
            </a:r>
            <a:endParaRPr lang="fr-FR" noProof="0" dirty="0"/>
          </a:p>
        </p:txBody>
      </p:sp>
    </p:spTree>
    <p:extLst>
      <p:ext uri="{BB962C8B-B14F-4D97-AF65-F5344CB8AC3E}">
        <p14:creationId xmlns:p14="http://schemas.microsoft.com/office/powerpoint/2010/main" val="13880072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visuel demi page">
    <p:spTree>
      <p:nvGrpSpPr>
        <p:cNvPr id="1" name=""/>
        <p:cNvGrpSpPr/>
        <p:nvPr/>
      </p:nvGrpSpPr>
      <p:grpSpPr>
        <a:xfrm>
          <a:off x="0" y="0"/>
          <a:ext cx="0" cy="0"/>
          <a:chOff x="0" y="0"/>
          <a:chExt cx="0" cy="0"/>
        </a:xfrm>
      </p:grpSpPr>
      <p:sp>
        <p:nvSpPr>
          <p:cNvPr id="6"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640FBE55-0386-4A63-977A-D485C05AA274}"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7"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3" name="Titre 1"/>
          <p:cNvSpPr>
            <a:spLocks noGrp="1"/>
          </p:cNvSpPr>
          <p:nvPr>
            <p:ph type="title"/>
          </p:nvPr>
        </p:nvSpPr>
        <p:spPr>
          <a:xfrm>
            <a:off x="1015200" y="303610"/>
            <a:ext cx="3344862" cy="738188"/>
          </a:xfrm>
        </p:spPr>
        <p:txBody>
          <a:bodyPr/>
          <a:lstStyle>
            <a:lvl1pPr algn="l">
              <a:defRPr/>
            </a:lvl1pPr>
          </a:lstStyle>
          <a:p>
            <a:r>
              <a:rPr lang="fr-FR" smtClean="0"/>
              <a:t>Modifiez le style du titre</a:t>
            </a:r>
            <a:endParaRPr lang="fr-FR" dirty="0"/>
          </a:p>
        </p:txBody>
      </p:sp>
      <p:sp>
        <p:nvSpPr>
          <p:cNvPr id="4" name="Espace réservé du texte 6"/>
          <p:cNvSpPr>
            <a:spLocks noGrp="1"/>
          </p:cNvSpPr>
          <p:nvPr>
            <p:ph type="body" sz="quarter" idx="11"/>
          </p:nvPr>
        </p:nvSpPr>
        <p:spPr>
          <a:xfrm>
            <a:off x="1039626" y="1329929"/>
            <a:ext cx="3340100" cy="2915840"/>
          </a:xfrm>
        </p:spPr>
        <p:txBody>
          <a:bodyPr/>
          <a:lstStyle>
            <a:lvl1pPr marL="193675" marR="0" indent="-193675" algn="l" defTabSz="914400" rtl="0" eaLnBrk="1" fontAlgn="base" latinLnBrk="0" hangingPunct="1">
              <a:lnSpc>
                <a:spcPct val="100000"/>
              </a:lnSpc>
              <a:spcBef>
                <a:spcPct val="0"/>
              </a:spcBef>
              <a:spcAft>
                <a:spcPts val="0"/>
              </a:spcAft>
              <a:buClr>
                <a:srgbClr val="FF6600"/>
              </a:buClr>
              <a:buSzPct val="100000"/>
              <a:buFont typeface="Wingdings" pitchFamily="2" charset="2"/>
              <a:buChar char="§"/>
              <a:tabLst/>
              <a:defRPr sz="1800">
                <a:solidFill>
                  <a:schemeClr val="tx1"/>
                </a:solidFill>
              </a:defRPr>
            </a:lvl1pPr>
          </a:lstStyle>
          <a:p>
            <a:pPr lvl="0"/>
            <a:r>
              <a:rPr lang="fr-FR" smtClean="0"/>
              <a:t>Modifiez les styles du texte du masque</a:t>
            </a:r>
          </a:p>
          <a:p>
            <a:pPr lvl="1"/>
            <a:r>
              <a:rPr lang="fr-FR" smtClean="0"/>
              <a:t>Deuxième niveau</a:t>
            </a:r>
          </a:p>
        </p:txBody>
      </p:sp>
      <p:sp>
        <p:nvSpPr>
          <p:cNvPr id="5" name="Espace réservé pour une image  3"/>
          <p:cNvSpPr>
            <a:spLocks noGrp="1"/>
          </p:cNvSpPr>
          <p:nvPr>
            <p:ph type="pic" sz="quarter" idx="12"/>
          </p:nvPr>
        </p:nvSpPr>
        <p:spPr>
          <a:xfrm>
            <a:off x="4572000" y="0"/>
            <a:ext cx="4572000" cy="5143500"/>
          </a:xfrm>
        </p:spPr>
        <p:txBody>
          <a:bodyPr rtlCol="0">
            <a:normAutofit/>
          </a:bodyPr>
          <a:lstStyle/>
          <a:p>
            <a:pPr lvl="0"/>
            <a:r>
              <a:rPr lang="fr-FR" noProof="0" smtClean="0"/>
              <a:t>Cliquez sur l'icône pour ajouter une image</a:t>
            </a:r>
            <a:endParaRPr lang="fr-FR" noProof="0" dirty="0"/>
          </a:p>
        </p:txBody>
      </p:sp>
    </p:spTree>
    <p:extLst>
      <p:ext uri="{BB962C8B-B14F-4D97-AF65-F5344CB8AC3E}">
        <p14:creationId xmlns:p14="http://schemas.microsoft.com/office/powerpoint/2010/main" val="366802946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visuels multiples">
    <p:spTree>
      <p:nvGrpSpPr>
        <p:cNvPr id="1" name=""/>
        <p:cNvGrpSpPr/>
        <p:nvPr/>
      </p:nvGrpSpPr>
      <p:grpSpPr>
        <a:xfrm>
          <a:off x="0" y="0"/>
          <a:ext cx="0" cy="0"/>
          <a:chOff x="0" y="0"/>
          <a:chExt cx="0" cy="0"/>
        </a:xfrm>
      </p:grpSpPr>
      <p:sp>
        <p:nvSpPr>
          <p:cNvPr id="7"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79467975-207E-4911-ACCF-FE9BE9D3D9EA}"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8"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5218" y="303498"/>
            <a:ext cx="7051129" cy="737100"/>
          </a:xfrm>
        </p:spPr>
        <p:txBody>
          <a:bodyPr/>
          <a:lstStyle>
            <a:lvl1pPr algn="l">
              <a:defRPr/>
            </a:lvl1pPr>
          </a:lstStyle>
          <a:p>
            <a:r>
              <a:rPr lang="fr-FR" smtClean="0"/>
              <a:t>Modifiez le style du titre</a:t>
            </a:r>
            <a:endParaRPr lang="fr-FR" dirty="0"/>
          </a:p>
        </p:txBody>
      </p:sp>
      <p:sp>
        <p:nvSpPr>
          <p:cNvPr id="3" name="Espace réservé pour une image  3"/>
          <p:cNvSpPr>
            <a:spLocks noGrp="1"/>
          </p:cNvSpPr>
          <p:nvPr>
            <p:ph type="pic" sz="quarter" idx="12"/>
          </p:nvPr>
        </p:nvSpPr>
        <p:spPr>
          <a:xfrm>
            <a:off x="1039133" y="1329928"/>
            <a:ext cx="3316971" cy="1727876"/>
          </a:xfrm>
        </p:spPr>
        <p:txBody>
          <a:bodyPr rtlCol="0">
            <a:normAutofit/>
          </a:bodyPr>
          <a:lstStyle>
            <a:lvl1pPr marL="0" indent="0">
              <a:buNone/>
              <a:defRPr baseline="0"/>
            </a:lvl1pPr>
          </a:lstStyle>
          <a:p>
            <a:pPr lvl="0"/>
            <a:r>
              <a:rPr lang="fr-FR" noProof="0" smtClean="0"/>
              <a:t>Cliquez sur l'icône pour ajouter une image</a:t>
            </a:r>
            <a:endParaRPr lang="fr-FR" noProof="0" dirty="0"/>
          </a:p>
        </p:txBody>
      </p:sp>
      <p:sp>
        <p:nvSpPr>
          <p:cNvPr id="4" name="Espace réservé pour une image  3"/>
          <p:cNvSpPr>
            <a:spLocks noGrp="1"/>
          </p:cNvSpPr>
          <p:nvPr>
            <p:ph type="pic" sz="quarter" idx="13"/>
          </p:nvPr>
        </p:nvSpPr>
        <p:spPr>
          <a:xfrm>
            <a:off x="4787279" y="1329928"/>
            <a:ext cx="3289984" cy="1727876"/>
          </a:xfrm>
        </p:spPr>
        <p:txBody>
          <a:bodyPr rtlCol="0">
            <a:normAutofit/>
          </a:bodyPr>
          <a:lstStyle>
            <a:lvl1pPr marL="0" indent="0">
              <a:buNone/>
              <a:defRPr baseline="0"/>
            </a:lvl1pPr>
          </a:lstStyle>
          <a:p>
            <a:pPr lvl="0"/>
            <a:r>
              <a:rPr lang="fr-FR" noProof="0" smtClean="0"/>
              <a:t>Cliquez sur l'icône pour ajouter une image</a:t>
            </a:r>
            <a:endParaRPr lang="fr-FR" noProof="0" dirty="0"/>
          </a:p>
        </p:txBody>
      </p:sp>
      <p:sp>
        <p:nvSpPr>
          <p:cNvPr id="5" name="Espace réservé du texte 7"/>
          <p:cNvSpPr>
            <a:spLocks noGrp="1"/>
          </p:cNvSpPr>
          <p:nvPr>
            <p:ph type="body" sz="quarter" idx="14"/>
          </p:nvPr>
        </p:nvSpPr>
        <p:spPr>
          <a:xfrm>
            <a:off x="1039133" y="3274219"/>
            <a:ext cx="3316971" cy="863204"/>
          </a:xfrm>
        </p:spPr>
        <p:txBody>
          <a:bodyPr/>
          <a:lstStyle>
            <a:lvl1pPr marL="0" marR="0" indent="0" algn="l" defTabSz="914400" rtl="0" eaLnBrk="1" fontAlgn="base" latinLnBrk="0" hangingPunct="1">
              <a:lnSpc>
                <a:spcPct val="100000"/>
              </a:lnSpc>
              <a:spcBef>
                <a:spcPct val="0"/>
              </a:spcBef>
              <a:spcAft>
                <a:spcPct val="50000"/>
              </a:spcAft>
              <a:buClr>
                <a:schemeClr val="tx2"/>
              </a:buClr>
              <a:buSzPct val="100000"/>
              <a:buFontTx/>
              <a:buNone/>
              <a:tabLst/>
              <a:defRPr sz="1200"/>
            </a:lvl1pPr>
          </a:lstStyle>
          <a:p>
            <a:pPr lvl="0"/>
            <a:r>
              <a:rPr lang="fr-FR" smtClean="0"/>
              <a:t>Modifiez les styles du texte du masque</a:t>
            </a:r>
          </a:p>
          <a:p>
            <a:pPr lvl="1"/>
            <a:r>
              <a:rPr lang="fr-FR" smtClean="0"/>
              <a:t>Deuxième niveau</a:t>
            </a:r>
          </a:p>
        </p:txBody>
      </p:sp>
      <p:sp>
        <p:nvSpPr>
          <p:cNvPr id="6" name="Espace réservé du texte 7"/>
          <p:cNvSpPr>
            <a:spLocks noGrp="1"/>
          </p:cNvSpPr>
          <p:nvPr>
            <p:ph type="body" sz="quarter" idx="15"/>
          </p:nvPr>
        </p:nvSpPr>
        <p:spPr>
          <a:xfrm>
            <a:off x="4787415" y="3273829"/>
            <a:ext cx="3294597" cy="863204"/>
          </a:xfrm>
        </p:spPr>
        <p:txBody>
          <a:bodyPr/>
          <a:lstStyle>
            <a:lvl1pPr marL="0" marR="0" indent="0" algn="l" defTabSz="914400" rtl="0" eaLnBrk="1" fontAlgn="base" latinLnBrk="0" hangingPunct="1">
              <a:lnSpc>
                <a:spcPct val="100000"/>
              </a:lnSpc>
              <a:spcBef>
                <a:spcPct val="0"/>
              </a:spcBef>
              <a:spcAft>
                <a:spcPct val="50000"/>
              </a:spcAft>
              <a:buClr>
                <a:schemeClr val="tx2"/>
              </a:buClr>
              <a:buSzPct val="100000"/>
              <a:buFontTx/>
              <a:buNone/>
              <a:tabLst/>
              <a:defRPr sz="1200"/>
            </a:lvl1pPr>
          </a:lstStyle>
          <a:p>
            <a:pPr lvl="0"/>
            <a:r>
              <a:rPr lang="fr-FR" smtClean="0"/>
              <a:t>Modifiez les styles du texte du masque</a:t>
            </a:r>
          </a:p>
        </p:txBody>
      </p:sp>
    </p:spTree>
    <p:extLst>
      <p:ext uri="{BB962C8B-B14F-4D97-AF65-F5344CB8AC3E}">
        <p14:creationId xmlns:p14="http://schemas.microsoft.com/office/powerpoint/2010/main" val="148484065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visuels multiples 4">
    <p:spTree>
      <p:nvGrpSpPr>
        <p:cNvPr id="1" name=""/>
        <p:cNvGrpSpPr/>
        <p:nvPr/>
      </p:nvGrpSpPr>
      <p:grpSpPr>
        <a:xfrm>
          <a:off x="0" y="0"/>
          <a:ext cx="0" cy="0"/>
          <a:chOff x="0" y="0"/>
          <a:chExt cx="0" cy="0"/>
        </a:xfrm>
      </p:grpSpPr>
      <p:sp>
        <p:nvSpPr>
          <p:cNvPr id="11"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278703EE-2A47-46C5-9E1D-498CF84CDA91}"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12"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6213" y="302752"/>
            <a:ext cx="7084800" cy="737100"/>
          </a:xfrm>
        </p:spPr>
        <p:txBody>
          <a:bodyPr/>
          <a:lstStyle>
            <a:lvl1pPr algn="l">
              <a:defRPr/>
            </a:lvl1pPr>
          </a:lstStyle>
          <a:p>
            <a:r>
              <a:rPr lang="fr-FR" smtClean="0"/>
              <a:t>Modifiez le style du titre</a:t>
            </a:r>
            <a:endParaRPr lang="fr-FR" dirty="0"/>
          </a:p>
        </p:txBody>
      </p:sp>
      <p:sp>
        <p:nvSpPr>
          <p:cNvPr id="3" name="Espace réservé pour une image  3"/>
          <p:cNvSpPr>
            <a:spLocks noGrp="1"/>
          </p:cNvSpPr>
          <p:nvPr>
            <p:ph type="pic" sz="quarter" idx="14"/>
          </p:nvPr>
        </p:nvSpPr>
        <p:spPr>
          <a:xfrm>
            <a:off x="4702408" y="1715850"/>
            <a:ext cx="1555736" cy="855900"/>
          </a:xfrm>
        </p:spPr>
        <p:txBody>
          <a:bodyPr rtlCol="0">
            <a:normAutofit/>
          </a:bodyPr>
          <a:lstStyle>
            <a:lvl1pPr marL="0" indent="0">
              <a:buNone/>
              <a:defRPr baseline="0"/>
            </a:lvl1pPr>
          </a:lstStyle>
          <a:p>
            <a:pPr lvl="0"/>
            <a:r>
              <a:rPr lang="fr-FR" noProof="0" smtClean="0"/>
              <a:t>Cliquez sur l'icône pour ajouter une image</a:t>
            </a:r>
            <a:endParaRPr lang="fr-FR" noProof="0" dirty="0"/>
          </a:p>
        </p:txBody>
      </p:sp>
      <p:sp>
        <p:nvSpPr>
          <p:cNvPr id="4" name="Espace réservé pour une image  3"/>
          <p:cNvSpPr>
            <a:spLocks noGrp="1"/>
          </p:cNvSpPr>
          <p:nvPr>
            <p:ph type="pic" sz="quarter" idx="15"/>
          </p:nvPr>
        </p:nvSpPr>
        <p:spPr>
          <a:xfrm>
            <a:off x="6529464" y="1715850"/>
            <a:ext cx="1555736" cy="855900"/>
          </a:xfrm>
        </p:spPr>
        <p:txBody>
          <a:bodyPr rtlCol="0">
            <a:normAutofit/>
          </a:bodyPr>
          <a:lstStyle>
            <a:lvl1pPr marL="0" indent="0">
              <a:buNone/>
              <a:defRPr baseline="0"/>
            </a:lvl1pPr>
          </a:lstStyle>
          <a:p>
            <a:pPr lvl="0"/>
            <a:r>
              <a:rPr lang="fr-FR" noProof="0" smtClean="0"/>
              <a:t>Cliquez sur l'icône pour ajouter une image</a:t>
            </a:r>
            <a:endParaRPr lang="fr-FR" noProof="0" dirty="0"/>
          </a:p>
        </p:txBody>
      </p:sp>
      <p:sp>
        <p:nvSpPr>
          <p:cNvPr id="5" name="Espace réservé pour une image  3"/>
          <p:cNvSpPr>
            <a:spLocks noGrp="1"/>
          </p:cNvSpPr>
          <p:nvPr>
            <p:ph type="pic" sz="quarter" idx="16"/>
          </p:nvPr>
        </p:nvSpPr>
        <p:spPr>
          <a:xfrm>
            <a:off x="1048298" y="1715850"/>
            <a:ext cx="1555736" cy="855900"/>
          </a:xfrm>
        </p:spPr>
        <p:txBody>
          <a:bodyPr rtlCol="0">
            <a:normAutofit/>
          </a:bodyPr>
          <a:lstStyle>
            <a:lvl1pPr marL="0" indent="0">
              <a:buNone/>
              <a:defRPr baseline="0"/>
            </a:lvl1pPr>
          </a:lstStyle>
          <a:p>
            <a:pPr lvl="0"/>
            <a:r>
              <a:rPr lang="fr-FR" noProof="0" smtClean="0"/>
              <a:t>Cliquez sur l'icône pour ajouter une image</a:t>
            </a:r>
            <a:endParaRPr lang="fr-FR" noProof="0" dirty="0"/>
          </a:p>
        </p:txBody>
      </p:sp>
      <p:sp>
        <p:nvSpPr>
          <p:cNvPr id="6" name="Espace réservé pour une image  3"/>
          <p:cNvSpPr>
            <a:spLocks noGrp="1"/>
          </p:cNvSpPr>
          <p:nvPr>
            <p:ph type="pic" sz="quarter" idx="17"/>
          </p:nvPr>
        </p:nvSpPr>
        <p:spPr>
          <a:xfrm>
            <a:off x="2875353" y="1715850"/>
            <a:ext cx="1555736" cy="855900"/>
          </a:xfrm>
        </p:spPr>
        <p:txBody>
          <a:bodyPr rtlCol="0">
            <a:normAutofit/>
          </a:bodyPr>
          <a:lstStyle>
            <a:lvl1pPr marL="0" indent="0">
              <a:buNone/>
              <a:defRPr baseline="0"/>
            </a:lvl1pPr>
          </a:lstStyle>
          <a:p>
            <a:pPr lvl="0"/>
            <a:r>
              <a:rPr lang="fr-FR" noProof="0" smtClean="0"/>
              <a:t>Cliquez sur l'icône pour ajouter une image</a:t>
            </a:r>
            <a:endParaRPr lang="fr-FR" noProof="0" dirty="0"/>
          </a:p>
        </p:txBody>
      </p:sp>
      <p:sp>
        <p:nvSpPr>
          <p:cNvPr id="7" name="Espace réservé du texte 7"/>
          <p:cNvSpPr>
            <a:spLocks noGrp="1"/>
          </p:cNvSpPr>
          <p:nvPr>
            <p:ph type="body" sz="quarter" idx="18"/>
          </p:nvPr>
        </p:nvSpPr>
        <p:spPr>
          <a:xfrm>
            <a:off x="1048299" y="2833147"/>
            <a:ext cx="1539776" cy="863204"/>
          </a:xfrm>
        </p:spPr>
        <p:txBody>
          <a:bodyPr/>
          <a:lstStyle>
            <a:lvl1pPr marL="0" marR="0" indent="0" algn="l" defTabSz="914400" rtl="0" eaLnBrk="1" fontAlgn="base" latinLnBrk="0" hangingPunct="1">
              <a:lnSpc>
                <a:spcPct val="100000"/>
              </a:lnSpc>
              <a:spcBef>
                <a:spcPct val="0"/>
              </a:spcBef>
              <a:spcAft>
                <a:spcPts val="0"/>
              </a:spcAft>
              <a:buClr>
                <a:schemeClr val="tx2"/>
              </a:buClr>
              <a:buSzPct val="100000"/>
              <a:buFontTx/>
              <a:buNone/>
              <a:tabLst/>
              <a:defRPr sz="1200"/>
            </a:lvl1pPr>
          </a:lstStyle>
          <a:p>
            <a:pPr lvl="0"/>
            <a:r>
              <a:rPr lang="fr-FR" smtClean="0"/>
              <a:t>Modifiez les styles du texte du masque</a:t>
            </a:r>
          </a:p>
        </p:txBody>
      </p:sp>
      <p:sp>
        <p:nvSpPr>
          <p:cNvPr id="8" name="Espace réservé du texte 7"/>
          <p:cNvSpPr>
            <a:spLocks noGrp="1"/>
          </p:cNvSpPr>
          <p:nvPr>
            <p:ph type="body" sz="quarter" idx="19"/>
          </p:nvPr>
        </p:nvSpPr>
        <p:spPr>
          <a:xfrm>
            <a:off x="2875721" y="2832256"/>
            <a:ext cx="1539776" cy="863204"/>
          </a:xfrm>
        </p:spPr>
        <p:txBody>
          <a:bodyPr/>
          <a:lstStyle>
            <a:lvl1pPr marL="0" marR="0" indent="0" algn="l" defTabSz="914400" rtl="0" eaLnBrk="1" fontAlgn="base" latinLnBrk="0" hangingPunct="1">
              <a:lnSpc>
                <a:spcPct val="100000"/>
              </a:lnSpc>
              <a:spcBef>
                <a:spcPct val="0"/>
              </a:spcBef>
              <a:spcAft>
                <a:spcPts val="0"/>
              </a:spcAft>
              <a:buClr>
                <a:schemeClr val="tx2"/>
              </a:buClr>
              <a:buSzPct val="100000"/>
              <a:buFontTx/>
              <a:buNone/>
              <a:tabLst/>
              <a:defRPr sz="1200" baseline="0"/>
            </a:lvl1pPr>
          </a:lstStyle>
          <a:p>
            <a:pPr lvl="0"/>
            <a:r>
              <a:rPr lang="fr-FR" smtClean="0"/>
              <a:t>Modifiez les styles du texte du masque</a:t>
            </a:r>
          </a:p>
        </p:txBody>
      </p:sp>
      <p:sp>
        <p:nvSpPr>
          <p:cNvPr id="9" name="Espace réservé du texte 7"/>
          <p:cNvSpPr>
            <a:spLocks noGrp="1"/>
          </p:cNvSpPr>
          <p:nvPr>
            <p:ph type="body" sz="quarter" idx="20"/>
          </p:nvPr>
        </p:nvSpPr>
        <p:spPr>
          <a:xfrm>
            <a:off x="4703143" y="2833147"/>
            <a:ext cx="1539776" cy="863204"/>
          </a:xfrm>
        </p:spPr>
        <p:txBody>
          <a:bodyPr/>
          <a:lstStyle>
            <a:lvl1pPr marL="0" marR="0" indent="0" algn="l" defTabSz="914400" rtl="0" eaLnBrk="1" fontAlgn="base" latinLnBrk="0" hangingPunct="1">
              <a:lnSpc>
                <a:spcPct val="100000"/>
              </a:lnSpc>
              <a:spcBef>
                <a:spcPct val="0"/>
              </a:spcBef>
              <a:spcAft>
                <a:spcPts val="0"/>
              </a:spcAft>
              <a:buClr>
                <a:schemeClr val="tx2"/>
              </a:buClr>
              <a:buSzPct val="100000"/>
              <a:buFontTx/>
              <a:buNone/>
              <a:tabLst/>
              <a:defRPr sz="1200"/>
            </a:lvl1pPr>
          </a:lstStyle>
          <a:p>
            <a:pPr lvl="0"/>
            <a:r>
              <a:rPr lang="fr-FR" smtClean="0"/>
              <a:t>Modifiez les styles du texte du masque</a:t>
            </a:r>
          </a:p>
        </p:txBody>
      </p:sp>
      <p:sp>
        <p:nvSpPr>
          <p:cNvPr id="10" name="Espace réservé du texte 7"/>
          <p:cNvSpPr>
            <a:spLocks noGrp="1"/>
          </p:cNvSpPr>
          <p:nvPr>
            <p:ph type="body" sz="quarter" idx="21"/>
          </p:nvPr>
        </p:nvSpPr>
        <p:spPr>
          <a:xfrm>
            <a:off x="6530566" y="2832256"/>
            <a:ext cx="1539776" cy="863204"/>
          </a:xfrm>
        </p:spPr>
        <p:txBody>
          <a:bodyPr/>
          <a:lstStyle>
            <a:lvl1pPr marL="0" marR="0" indent="0" algn="l" defTabSz="914400" rtl="0" eaLnBrk="1" fontAlgn="base" latinLnBrk="0" hangingPunct="1">
              <a:lnSpc>
                <a:spcPct val="100000"/>
              </a:lnSpc>
              <a:spcBef>
                <a:spcPct val="0"/>
              </a:spcBef>
              <a:spcAft>
                <a:spcPct val="50000"/>
              </a:spcAft>
              <a:buClr>
                <a:schemeClr val="tx2"/>
              </a:buClr>
              <a:buSzPct val="100000"/>
              <a:buFontTx/>
              <a:buNone/>
              <a:tabLst/>
              <a:defRPr sz="1200"/>
            </a:lvl1pPr>
          </a:lstStyle>
          <a:p>
            <a:pPr lvl="0"/>
            <a:r>
              <a:rPr lang="fr-FR" smtClean="0"/>
              <a:t>Modifiez les styles du texte du masque</a:t>
            </a:r>
          </a:p>
        </p:txBody>
      </p:sp>
    </p:spTree>
    <p:extLst>
      <p:ext uri="{BB962C8B-B14F-4D97-AF65-F5344CB8AC3E}">
        <p14:creationId xmlns:p14="http://schemas.microsoft.com/office/powerpoint/2010/main" val="321672727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ransition fond noir">
    <p:bg>
      <p:bgPr>
        <a:solidFill>
          <a:schemeClr val="tx1"/>
        </a:solidFill>
        <a:effectLst/>
      </p:bgPr>
    </p:bg>
    <p:spTree>
      <p:nvGrpSpPr>
        <p:cNvPr id="1" name=""/>
        <p:cNvGrpSpPr/>
        <p:nvPr/>
      </p:nvGrpSpPr>
      <p:grpSpPr>
        <a:xfrm>
          <a:off x="0" y="0"/>
          <a:ext cx="0" cy="0"/>
          <a:chOff x="0" y="0"/>
          <a:chExt cx="0" cy="0"/>
        </a:xfrm>
      </p:grpSpPr>
      <p:sp>
        <p:nvSpPr>
          <p:cNvPr id="3"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201782AD-0827-4E51-9B71-91FCC20BA01C}" type="slidenum">
              <a:rPr lang="en-US" sz="1000">
                <a:solidFill>
                  <a:prstClr val="black"/>
                </a:solidFill>
                <a:latin typeface="Helvetica 55 Roman"/>
                <a:ea typeface="ＭＳ Ｐゴシック" pitchFamily="34" charset="-128"/>
                <a:cs typeface="Arial" charset="0"/>
              </a:rPr>
              <a:pPr defTabSz="914400"/>
              <a:t>‹#›</a:t>
            </a:fld>
            <a:endParaRPr lang="en-US" sz="1000">
              <a:solidFill>
                <a:prstClr val="black"/>
              </a:solidFill>
              <a:latin typeface="Helvetica 55 Roman"/>
              <a:ea typeface="ＭＳ Ｐゴシック" pitchFamily="34" charset="-128"/>
              <a:cs typeface="Arial" charset="0"/>
            </a:endParaRPr>
          </a:p>
        </p:txBody>
      </p:sp>
      <p:sp>
        <p:nvSpPr>
          <p:cNvPr id="4"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9937" y="2247714"/>
            <a:ext cx="7084800" cy="737100"/>
          </a:xfrm>
        </p:spPr>
        <p:txBody>
          <a:bodyPr/>
          <a:lstStyle>
            <a:lvl1pPr algn="l">
              <a:defRPr sz="5200">
                <a:latin typeface="Helvetica 35 Thin" pitchFamily="34" charset="0"/>
              </a:defRPr>
            </a:lvl1pPr>
          </a:lstStyle>
          <a:p>
            <a:pPr lvl="0"/>
            <a:r>
              <a:rPr lang="fr-FR" smtClean="0"/>
              <a:t>Modifiez le style du titre</a:t>
            </a:r>
            <a:endParaRPr lang="fr-FR" dirty="0"/>
          </a:p>
        </p:txBody>
      </p:sp>
    </p:spTree>
    <p:extLst>
      <p:ext uri="{BB962C8B-B14F-4D97-AF65-F5344CB8AC3E}">
        <p14:creationId xmlns:p14="http://schemas.microsoft.com/office/powerpoint/2010/main" val="224924524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image pleine page">
    <p:spTree>
      <p:nvGrpSpPr>
        <p:cNvPr id="1" name=""/>
        <p:cNvGrpSpPr/>
        <p:nvPr/>
      </p:nvGrpSpPr>
      <p:grpSpPr>
        <a:xfrm>
          <a:off x="0" y="0"/>
          <a:ext cx="0" cy="0"/>
          <a:chOff x="0" y="0"/>
          <a:chExt cx="0" cy="0"/>
        </a:xfrm>
      </p:grpSpPr>
      <p:sp>
        <p:nvSpPr>
          <p:cNvPr id="5"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856B41BC-6554-4A05-8EE7-10A579C1212B}"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6"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4" name="Espace réservé du texte 3"/>
          <p:cNvSpPr>
            <a:spLocks noGrp="1"/>
          </p:cNvSpPr>
          <p:nvPr>
            <p:ph type="body" sz="quarter" idx="11"/>
          </p:nvPr>
        </p:nvSpPr>
        <p:spPr>
          <a:xfrm>
            <a:off x="1051780" y="3273828"/>
            <a:ext cx="7085013" cy="1295400"/>
          </a:xfrm>
        </p:spPr>
        <p:txBody>
          <a:bodyPr/>
          <a:lstStyle>
            <a:lvl1pPr marL="0" indent="0">
              <a:spcAft>
                <a:spcPts val="0"/>
              </a:spcAft>
              <a:buNone/>
              <a:defRPr sz="5200" baseline="0">
                <a:solidFill>
                  <a:schemeClr val="tx2"/>
                </a:solidFill>
                <a:latin typeface="Helvetica 35 Thin"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Modifiez les styles du texte du masque</a:t>
            </a:r>
          </a:p>
        </p:txBody>
      </p:sp>
      <p:sp>
        <p:nvSpPr>
          <p:cNvPr id="3" name="Espace réservé pour une image  2"/>
          <p:cNvSpPr>
            <a:spLocks noGrp="1"/>
          </p:cNvSpPr>
          <p:nvPr>
            <p:ph type="pic" sz="quarter" idx="12"/>
          </p:nvPr>
        </p:nvSpPr>
        <p:spPr>
          <a:xfrm>
            <a:off x="0" y="0"/>
            <a:ext cx="9144000" cy="5143500"/>
          </a:xfrm>
        </p:spPr>
        <p:txBody>
          <a:bodyPr rtlCol="0">
            <a:normAutofit/>
          </a:bodyPr>
          <a:lstStyle>
            <a:lvl1pPr marL="0" indent="0">
              <a:buNone/>
              <a:defRPr baseline="0"/>
            </a:lvl1pPr>
          </a:lstStyle>
          <a:p>
            <a:pPr lvl="0"/>
            <a:r>
              <a:rPr lang="fr-FR" noProof="0" smtClean="0"/>
              <a:t>Cliquez sur l'icône pour ajouter une image</a:t>
            </a:r>
            <a:endParaRPr lang="fr-FR" noProof="0" dirty="0"/>
          </a:p>
        </p:txBody>
      </p:sp>
    </p:spTree>
    <p:extLst>
      <p:ext uri="{BB962C8B-B14F-4D97-AF65-F5344CB8AC3E}">
        <p14:creationId xmlns:p14="http://schemas.microsoft.com/office/powerpoint/2010/main" val="360290625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diagramme">
    <p:spTree>
      <p:nvGrpSpPr>
        <p:cNvPr id="1" name=""/>
        <p:cNvGrpSpPr/>
        <p:nvPr/>
      </p:nvGrpSpPr>
      <p:grpSpPr>
        <a:xfrm>
          <a:off x="0" y="0"/>
          <a:ext cx="0" cy="0"/>
          <a:chOff x="0" y="0"/>
          <a:chExt cx="0" cy="0"/>
        </a:xfrm>
      </p:grpSpPr>
      <p:sp>
        <p:nvSpPr>
          <p:cNvPr id="5"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618D29FA-6AF2-4FD2-98BD-F3B4C68BD186}"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6"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5200" y="303610"/>
            <a:ext cx="7084800" cy="737100"/>
          </a:xfrm>
        </p:spPr>
        <p:txBody>
          <a:bodyPr/>
          <a:lstStyle>
            <a:lvl1pPr algn="l">
              <a:defRPr/>
            </a:lvl1pPr>
          </a:lstStyle>
          <a:p>
            <a:r>
              <a:rPr lang="fr-FR" smtClean="0"/>
              <a:t>Modifiez le style du titre</a:t>
            </a:r>
            <a:endParaRPr lang="fr-FR" dirty="0"/>
          </a:p>
        </p:txBody>
      </p:sp>
      <p:sp>
        <p:nvSpPr>
          <p:cNvPr id="3" name="Espace réservé du graphique 5"/>
          <p:cNvSpPr>
            <a:spLocks noGrp="1"/>
          </p:cNvSpPr>
          <p:nvPr>
            <p:ph type="chart" sz="quarter" idx="11"/>
          </p:nvPr>
        </p:nvSpPr>
        <p:spPr>
          <a:xfrm>
            <a:off x="1043892" y="1329939"/>
            <a:ext cx="3312208" cy="2538413"/>
          </a:xfrm>
        </p:spPr>
        <p:txBody>
          <a:bodyPr rtlCol="0">
            <a:normAutofit/>
          </a:bodyPr>
          <a:lstStyle>
            <a:lvl1pPr>
              <a:defRPr/>
            </a:lvl1pPr>
          </a:lstStyle>
          <a:p>
            <a:pPr lvl="0"/>
            <a:r>
              <a:rPr lang="fr-FR" noProof="0" smtClean="0"/>
              <a:t>Cliquez sur l'icône pour ajouter un graphique</a:t>
            </a:r>
            <a:endParaRPr lang="fr-FR" noProof="0" dirty="0"/>
          </a:p>
        </p:txBody>
      </p:sp>
      <p:sp>
        <p:nvSpPr>
          <p:cNvPr id="4" name="Espace réservé du texte 7"/>
          <p:cNvSpPr>
            <a:spLocks noGrp="1"/>
          </p:cNvSpPr>
          <p:nvPr>
            <p:ph type="body" sz="quarter" idx="12"/>
          </p:nvPr>
        </p:nvSpPr>
        <p:spPr>
          <a:xfrm>
            <a:off x="4792042" y="1329939"/>
            <a:ext cx="3308350" cy="2538413"/>
          </a:xfrm>
        </p:spPr>
        <p:txBody>
          <a:bodyPr/>
          <a:lstStyle>
            <a:lvl1pPr marL="193675" marR="0" indent="-193675" algn="l" defTabSz="914400" rtl="0" eaLnBrk="1" fontAlgn="base" latinLnBrk="0" hangingPunct="1">
              <a:lnSpc>
                <a:spcPct val="100000"/>
              </a:lnSpc>
              <a:spcBef>
                <a:spcPct val="0"/>
              </a:spcBef>
              <a:spcAft>
                <a:spcPts val="0"/>
              </a:spcAft>
              <a:buClr>
                <a:srgbClr val="FF6600"/>
              </a:buClr>
              <a:buSzPct val="100000"/>
              <a:buFont typeface="Wingdings" pitchFamily="2" charset="2"/>
              <a:buChar char="§"/>
              <a:tabLst/>
              <a:defRPr sz="1600"/>
            </a:lvl1pPr>
          </a:lstStyle>
          <a:p>
            <a:pPr lvl="0"/>
            <a:r>
              <a:rPr lang="fr-FR" smtClean="0"/>
              <a:t>Modifiez les styles du texte du masque</a:t>
            </a:r>
          </a:p>
          <a:p>
            <a:pPr lvl="1"/>
            <a:r>
              <a:rPr lang="fr-FR" smtClean="0"/>
              <a:t>Deuxième niveau</a:t>
            </a:r>
          </a:p>
        </p:txBody>
      </p:sp>
    </p:spTree>
    <p:extLst>
      <p:ext uri="{BB962C8B-B14F-4D97-AF65-F5344CB8AC3E}">
        <p14:creationId xmlns:p14="http://schemas.microsoft.com/office/powerpoint/2010/main" val="409175210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résumé">
    <p:spTree>
      <p:nvGrpSpPr>
        <p:cNvPr id="1" name=""/>
        <p:cNvGrpSpPr/>
        <p:nvPr/>
      </p:nvGrpSpPr>
      <p:grpSpPr>
        <a:xfrm>
          <a:off x="0" y="0"/>
          <a:ext cx="0" cy="0"/>
          <a:chOff x="0" y="0"/>
          <a:chExt cx="0" cy="0"/>
        </a:xfrm>
      </p:grpSpPr>
      <p:sp>
        <p:nvSpPr>
          <p:cNvPr id="4" name="Rectangle 762"/>
          <p:cNvSpPr>
            <a:spLocks noChangeArrowheads="1"/>
          </p:cNvSpPr>
          <p:nvPr userDrawn="1"/>
        </p:nvSpPr>
        <p:spPr bwMode="auto">
          <a:xfrm>
            <a:off x="395304" y="4806555"/>
            <a:ext cx="504825" cy="140494"/>
          </a:xfrm>
          <a:prstGeom prst="rect">
            <a:avLst/>
          </a:prstGeom>
          <a:noFill/>
          <a:ln w="9525">
            <a:noFill/>
            <a:miter lim="800000"/>
            <a:headEnd/>
            <a:tailEnd/>
          </a:ln>
          <a:effectLst/>
        </p:spPr>
        <p:txBody>
          <a:bodyPr wrap="none" lIns="0" rIns="0"/>
          <a:lstStyle/>
          <a:p>
            <a:pPr defTabSz="914400"/>
            <a:fld id="{781A9AF4-E930-4D09-A1D6-B58E30C2D846}" type="slidenum">
              <a:rPr lang="en-US" sz="1000">
                <a:solidFill>
                  <a:srgbClr val="7F7F7F"/>
                </a:solidFill>
                <a:latin typeface="Helvetica 55 Roman"/>
                <a:ea typeface="ＭＳ Ｐゴシック" pitchFamily="34" charset="-128"/>
                <a:cs typeface="Arial" charset="0"/>
              </a:rPr>
              <a:pPr defTabSz="914400"/>
              <a:t>‹#›</a:t>
            </a:fld>
            <a:endParaRPr lang="en-US" sz="1000">
              <a:solidFill>
                <a:srgbClr val="7F7F7F"/>
              </a:solidFill>
              <a:latin typeface="Helvetica 55 Roman"/>
              <a:ea typeface="ＭＳ Ｐゴシック" pitchFamily="34" charset="-128"/>
              <a:cs typeface="Arial" charset="0"/>
            </a:endParaRPr>
          </a:p>
        </p:txBody>
      </p:sp>
      <p:sp>
        <p:nvSpPr>
          <p:cNvPr id="5" name="Rectangle 4"/>
          <p:cNvSpPr>
            <a:spLocks noChangeArrowheads="1"/>
          </p:cNvSpPr>
          <p:nvPr userDrawn="1"/>
        </p:nvSpPr>
        <p:spPr bwMode="auto">
          <a:xfrm>
            <a:off x="3894138" y="4870858"/>
            <a:ext cx="1326004" cy="246221"/>
          </a:xfrm>
          <a:prstGeom prst="rect">
            <a:avLst/>
          </a:prstGeom>
          <a:noFill/>
          <a:ln w="9525">
            <a:noFill/>
            <a:miter lim="800000"/>
            <a:headEnd/>
            <a:tailEnd/>
          </a:ln>
        </p:spPr>
        <p:txBody>
          <a:bodyPr wrap="none">
            <a:spAutoFit/>
          </a:bodyPr>
          <a:lstStyle/>
          <a:p>
            <a:pPr defTabSz="914400"/>
            <a:r>
              <a:rPr lang="en-US" altLang="fr-FR" sz="1000">
                <a:solidFill>
                  <a:srgbClr val="BABABA"/>
                </a:solidFill>
                <a:latin typeface="Helvetica 55 Roman"/>
                <a:ea typeface="ＭＳ Ｐゴシック" pitchFamily="34" charset="-128"/>
                <a:cs typeface="Arial" charset="0"/>
              </a:rPr>
              <a:t>priorités MaC DigiT </a:t>
            </a:r>
          </a:p>
        </p:txBody>
      </p:sp>
      <p:sp>
        <p:nvSpPr>
          <p:cNvPr id="2" name="Titre 1"/>
          <p:cNvSpPr>
            <a:spLocks noGrp="1"/>
          </p:cNvSpPr>
          <p:nvPr>
            <p:ph type="title"/>
          </p:nvPr>
        </p:nvSpPr>
        <p:spPr>
          <a:xfrm>
            <a:off x="1015220" y="303610"/>
            <a:ext cx="7058025" cy="737100"/>
          </a:xfrm>
        </p:spPr>
        <p:txBody>
          <a:bodyPr/>
          <a:lstStyle>
            <a:lvl1pPr algn="l">
              <a:defRPr/>
            </a:lvl1pPr>
          </a:lstStyle>
          <a:p>
            <a:r>
              <a:rPr lang="fr-FR" smtClean="0"/>
              <a:t>Modifiez le style du titre</a:t>
            </a:r>
            <a:endParaRPr lang="fr-FR" dirty="0"/>
          </a:p>
        </p:txBody>
      </p:sp>
      <p:sp>
        <p:nvSpPr>
          <p:cNvPr id="3" name="Espace réservé du texte 7"/>
          <p:cNvSpPr>
            <a:spLocks noGrp="1"/>
          </p:cNvSpPr>
          <p:nvPr>
            <p:ph type="body" sz="quarter" idx="12"/>
          </p:nvPr>
        </p:nvSpPr>
        <p:spPr>
          <a:xfrm>
            <a:off x="1030975" y="1329939"/>
            <a:ext cx="7070038" cy="2538413"/>
          </a:xfrm>
        </p:spPr>
        <p:txBody>
          <a:bodyPr/>
          <a:lstStyle>
            <a:lvl1pPr marL="193675" marR="0" indent="-193675" algn="l" defTabSz="914400" rtl="0" eaLnBrk="1" fontAlgn="base" latinLnBrk="0" hangingPunct="1">
              <a:lnSpc>
                <a:spcPct val="100000"/>
              </a:lnSpc>
              <a:spcBef>
                <a:spcPct val="0"/>
              </a:spcBef>
              <a:spcAft>
                <a:spcPct val="50000"/>
              </a:spcAft>
              <a:buClr>
                <a:srgbClr val="FF6600"/>
              </a:buClr>
              <a:buSzPct val="100000"/>
              <a:buFont typeface="Wingdings" pitchFamily="2" charset="2"/>
              <a:buChar char="§"/>
              <a:tabLst/>
              <a:defRPr sz="1800"/>
            </a:lvl1pPr>
          </a:lstStyle>
          <a:p>
            <a:pPr lvl="0"/>
            <a:r>
              <a:rPr lang="fr-FR" smtClean="0"/>
              <a:t>Modifiez les styles du texte du masque</a:t>
            </a:r>
          </a:p>
          <a:p>
            <a:pPr lvl="1"/>
            <a:r>
              <a:rPr lang="fr-FR" smtClean="0"/>
              <a:t>Deuxième niveau</a:t>
            </a:r>
          </a:p>
        </p:txBody>
      </p:sp>
    </p:spTree>
    <p:extLst>
      <p:ext uri="{BB962C8B-B14F-4D97-AF65-F5344CB8AC3E}">
        <p14:creationId xmlns:p14="http://schemas.microsoft.com/office/powerpoint/2010/main" val="24594108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merci">
    <p:spTree>
      <p:nvGrpSpPr>
        <p:cNvPr id="1" name=""/>
        <p:cNvGrpSpPr/>
        <p:nvPr/>
      </p:nvGrpSpPr>
      <p:grpSpPr>
        <a:xfrm>
          <a:off x="0" y="0"/>
          <a:ext cx="0" cy="0"/>
          <a:chOff x="0" y="0"/>
          <a:chExt cx="0" cy="0"/>
        </a:xfrm>
      </p:grpSpPr>
      <p:pic>
        <p:nvPicPr>
          <p:cNvPr id="3" name="Image 3"/>
          <p:cNvPicPr>
            <a:picLocks noChangeAspect="1"/>
          </p:cNvPicPr>
          <p:nvPr userDrawn="1"/>
        </p:nvPicPr>
        <p:blipFill>
          <a:blip r:embed="rId2" cstate="print"/>
          <a:srcRect/>
          <a:stretch>
            <a:fillRect/>
          </a:stretch>
        </p:blipFill>
        <p:spPr bwMode="auto">
          <a:xfrm>
            <a:off x="7207269" y="4430316"/>
            <a:ext cx="1584325" cy="502444"/>
          </a:xfrm>
          <a:prstGeom prst="rect">
            <a:avLst/>
          </a:prstGeom>
          <a:noFill/>
          <a:ln w="9525">
            <a:noFill/>
            <a:miter lim="800000"/>
            <a:headEnd/>
            <a:tailEnd/>
          </a:ln>
        </p:spPr>
      </p:pic>
      <p:sp>
        <p:nvSpPr>
          <p:cNvPr id="2" name="Titre 1"/>
          <p:cNvSpPr>
            <a:spLocks noGrp="1"/>
          </p:cNvSpPr>
          <p:nvPr>
            <p:ph type="title"/>
          </p:nvPr>
        </p:nvSpPr>
        <p:spPr>
          <a:xfrm>
            <a:off x="1049133" y="1924050"/>
            <a:ext cx="7051885" cy="737100"/>
          </a:xfrm>
        </p:spPr>
        <p:txBody>
          <a:bodyPr/>
          <a:lstStyle>
            <a:lvl1pPr algn="l">
              <a:defRPr sz="6600">
                <a:latin typeface="Helvetica 35 Thin" pitchFamily="34" charset="0"/>
              </a:defRPr>
            </a:lvl1pPr>
          </a:lstStyle>
          <a:p>
            <a:r>
              <a:rPr lang="fr-FR" smtClean="0"/>
              <a:t>Modifiez le style du titre</a:t>
            </a:r>
            <a:endParaRPr lang="fr-FR" dirty="0"/>
          </a:p>
        </p:txBody>
      </p:sp>
    </p:spTree>
    <p:extLst>
      <p:ext uri="{BB962C8B-B14F-4D97-AF65-F5344CB8AC3E}">
        <p14:creationId xmlns:p14="http://schemas.microsoft.com/office/powerpoint/2010/main" val="103455368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495767"/>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4.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5" Type="http://schemas.openxmlformats.org/officeDocument/2006/relationships/slideLayout" Target="../slideLayouts/slideLayout46.xml"/><Relationship Id="rId4" Type="http://schemas.openxmlformats.org/officeDocument/2006/relationships/slideLayout" Target="../slideLayouts/slideLayout45.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4" Type="http://schemas.openxmlformats.org/officeDocument/2006/relationships/slideLayout" Target="../slideLayouts/slideLayout53.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theme" Target="../theme/theme7.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theme" Target="../theme/theme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slideLayout" Target="../slideLayouts/slideLayout90.xml"/><Relationship Id="rId18" Type="http://schemas.openxmlformats.org/officeDocument/2006/relationships/slideLayout" Target="../slideLayouts/slideLayout95.xml"/><Relationship Id="rId3" Type="http://schemas.openxmlformats.org/officeDocument/2006/relationships/slideLayout" Target="../slideLayouts/slideLayout80.xml"/><Relationship Id="rId21" Type="http://schemas.openxmlformats.org/officeDocument/2006/relationships/slideLayout" Target="../slideLayouts/slideLayout98.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17" Type="http://schemas.openxmlformats.org/officeDocument/2006/relationships/slideLayout" Target="../slideLayouts/slideLayout94.xml"/><Relationship Id="rId2" Type="http://schemas.openxmlformats.org/officeDocument/2006/relationships/slideLayout" Target="../slideLayouts/slideLayout79.xml"/><Relationship Id="rId16" Type="http://schemas.openxmlformats.org/officeDocument/2006/relationships/slideLayout" Target="../slideLayouts/slideLayout93.xml"/><Relationship Id="rId20" Type="http://schemas.openxmlformats.org/officeDocument/2006/relationships/slideLayout" Target="../slideLayouts/slideLayout97.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slideLayout" Target="../slideLayouts/slideLayout92.xml"/><Relationship Id="rId23" Type="http://schemas.openxmlformats.org/officeDocument/2006/relationships/theme" Target="../theme/theme9.xml"/><Relationship Id="rId10" Type="http://schemas.openxmlformats.org/officeDocument/2006/relationships/slideLayout" Target="../slideLayouts/slideLayout87.xml"/><Relationship Id="rId19" Type="http://schemas.openxmlformats.org/officeDocument/2006/relationships/slideLayout" Target="../slideLayouts/slideLayout96.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slideLayout" Target="../slideLayouts/slideLayout91.xml"/><Relationship Id="rId22"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9725" y="339725"/>
            <a:ext cx="84709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pl-PL" altLang="en-US" smtClean="0"/>
              <a:t>Kliknij, aby edytować styl</a:t>
            </a:r>
            <a:endParaRPr lang="en-GB" altLang="en-US" smtClean="0"/>
          </a:p>
        </p:txBody>
      </p:sp>
      <p:sp>
        <p:nvSpPr>
          <p:cNvPr id="1027" name="Text Placeholder 2"/>
          <p:cNvSpPr>
            <a:spLocks noGrp="1"/>
          </p:cNvSpPr>
          <p:nvPr>
            <p:ph type="body" idx="1"/>
          </p:nvPr>
        </p:nvSpPr>
        <p:spPr bwMode="auto">
          <a:xfrm>
            <a:off x="336550" y="1304925"/>
            <a:ext cx="8474075"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pl-PL" altLang="en-US" smtClean="0"/>
              <a:t>Kliknij, aby edytować style wzorca tekstu</a:t>
            </a:r>
          </a:p>
          <a:p>
            <a:pPr lvl="1"/>
            <a:r>
              <a:rPr lang="pl-PL" altLang="en-US" smtClean="0"/>
              <a:t>Drugi poziom</a:t>
            </a:r>
          </a:p>
          <a:p>
            <a:pPr lvl="2"/>
            <a:r>
              <a:rPr lang="pl-PL" altLang="en-US" smtClean="0"/>
              <a:t>Trzeci poziom</a:t>
            </a:r>
          </a:p>
          <a:p>
            <a:pPr lvl="3"/>
            <a:r>
              <a:rPr lang="pl-PL" altLang="en-US" smtClean="0"/>
              <a:t>Czwarty poziom</a:t>
            </a:r>
          </a:p>
          <a:p>
            <a:pPr lvl="4"/>
            <a:r>
              <a:rPr lang="pl-PL" altLang="en-US" smtClean="0"/>
              <a:t>Piąty poziom</a:t>
            </a:r>
            <a:endParaRPr lang="en-GB" altLang="en-US" smtClean="0"/>
          </a:p>
        </p:txBody>
      </p:sp>
      <p:sp>
        <p:nvSpPr>
          <p:cNvPr id="4" name="Text Placeholder 10"/>
          <p:cNvSpPr txBox="1">
            <a:spLocks/>
          </p:cNvSpPr>
          <p:nvPr/>
        </p:nvSpPr>
        <p:spPr>
          <a:xfrm>
            <a:off x="336550" y="4471988"/>
            <a:ext cx="274638" cy="334962"/>
          </a:xfrm>
          <a:prstGeom prst="rect">
            <a:avLst/>
          </a:prstGeom>
        </p:spPr>
        <p:txBody>
          <a:bodyPr lIns="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33CDFF58-D909-40CC-983C-A7A6988C5768}" type="slidenum">
              <a:rPr lang="en-GB" sz="800">
                <a:solidFill>
                  <a:schemeClr val="tx1"/>
                </a:solidFill>
                <a:latin typeface="Helvetica 75 Bold" panose="020B0804020202020204" pitchFamily="34" charset="0"/>
              </a:rPr>
              <a:pPr>
                <a:lnSpc>
                  <a:spcPct val="85000"/>
                </a:lnSpc>
                <a:spcAft>
                  <a:spcPts val="1200"/>
                </a:spcAft>
                <a:buClr>
                  <a:srgbClr val="FFFFFF"/>
                </a:buClr>
                <a:defRPr/>
              </a:pPr>
              <a:t>‹#›</a:t>
            </a:fld>
            <a:endParaRPr lang="en-GB" sz="800">
              <a:solidFill>
                <a:schemeClr val="tx1"/>
              </a:solidFill>
              <a:latin typeface="Helvetica 75 Bold" panose="020B0804020202020204" pitchFamily="34" charset="0"/>
            </a:endParaRPr>
          </a:p>
        </p:txBody>
      </p:sp>
      <p:sp>
        <p:nvSpPr>
          <p:cNvPr id="5" name="Text Placeholder 10"/>
          <p:cNvSpPr txBox="1">
            <a:spLocks/>
          </p:cNvSpPr>
          <p:nvPr/>
        </p:nvSpPr>
        <p:spPr>
          <a:xfrm>
            <a:off x="655638" y="4467225"/>
            <a:ext cx="8151812" cy="339725"/>
          </a:xfrm>
          <a:prstGeom prst="rect">
            <a:avLst/>
          </a:prstGeom>
        </p:spPr>
        <p:txBody>
          <a:bodyPr lIns="0" tIns="0" rIns="0" bIns="0" anchor="b"/>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r>
              <a:rPr lang="en-GB" sz="800">
                <a:solidFill>
                  <a:srgbClr val="FF6600"/>
                </a:solidFill>
                <a:latin typeface="Helvetica 75 Bold" panose="020B0804020202020204" pitchFamily="34" charset="0"/>
              </a:rPr>
              <a:t>Orange Restricted</a:t>
            </a:r>
          </a:p>
        </p:txBody>
      </p:sp>
      <p:sp>
        <p:nvSpPr>
          <p:cNvPr id="1030" name="Text Box 26"/>
          <p:cNvSpPr txBox="1">
            <a:spLocks noChangeArrowheads="1"/>
          </p:cNvSpPr>
          <p:nvPr userDrawn="1"/>
        </p:nvSpPr>
        <p:spPr bwMode="auto">
          <a:xfrm>
            <a:off x="644525" y="4810125"/>
            <a:ext cx="915988"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r>
              <a:rPr lang="pl-PL" altLang="pl-PL" sz="800" b="1">
                <a:solidFill>
                  <a:schemeClr val="accent1"/>
                </a:solidFill>
                <a:latin typeface="Helvetica 55 Roman" pitchFamily="34" charset="-18"/>
              </a:rPr>
              <a:t>Orange Confidential</a:t>
            </a:r>
          </a:p>
        </p:txBody>
      </p:sp>
      <p:sp>
        <p:nvSpPr>
          <p:cNvPr id="1031" name="pole tekstowe 6"/>
          <p:cNvSpPr txBox="1">
            <a:spLocks noChangeArrowheads="1"/>
          </p:cNvSpPr>
          <p:nvPr userDrawn="1"/>
        </p:nvSpPr>
        <p:spPr bwMode="auto">
          <a:xfrm>
            <a:off x="609600" y="4495800"/>
            <a:ext cx="11430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l-PL" altLang="pl-PL"/>
          </a:p>
        </p:txBody>
      </p:sp>
    </p:spTree>
  </p:cSld>
  <p:clrMap bg1="dk1" tx1="lt1" bg2="dk2" tx2="lt2" accent1="accent1" accent2="accent2" accent3="accent3" accent4="accent4" accent5="accent5" accent6="accent6" hlink="hlink" folHlink="folHlink"/>
  <p:sldLayoutIdLst>
    <p:sldLayoutId id="2147484995" r:id="rId1"/>
    <p:sldLayoutId id="2147484996" r:id="rId2"/>
    <p:sldLayoutId id="2147484997" r:id="rId3"/>
    <p:sldLayoutId id="2147484998" r:id="rId4"/>
    <p:sldLayoutId id="2147484999" r:id="rId5"/>
    <p:sldLayoutId id="2147485000" r:id="rId6"/>
    <p:sldLayoutId id="2147484983" r:id="rId7"/>
    <p:sldLayoutId id="2147484984" r:id="rId8"/>
    <p:sldLayoutId id="2147484985" r:id="rId9"/>
  </p:sldLayoutIdLst>
  <p:transition spd="med">
    <p:fade/>
  </p:transition>
  <p:timing>
    <p:tnLst>
      <p:par>
        <p:cTn id="1" dur="indefinite" restart="never" nodeType="tmRoot"/>
      </p:par>
    </p:tnLst>
  </p:timing>
  <p:hf hdr="0"/>
  <p:txStyles>
    <p:titleStyle>
      <a:lvl1pPr algn="l" defTabSz="514350" rtl="0" eaLnBrk="0" fontAlgn="base" hangingPunct="0">
        <a:lnSpc>
          <a:spcPct val="90000"/>
        </a:lnSpc>
        <a:spcBef>
          <a:spcPct val="0"/>
        </a:spcBef>
        <a:spcAft>
          <a:spcPct val="0"/>
        </a:spcAft>
        <a:defRPr sz="2000" kern="1200">
          <a:solidFill>
            <a:srgbClr val="FF6600"/>
          </a:solidFill>
          <a:latin typeface="Helvetica 75 Bold" panose="020B0804020202020204" pitchFamily="34" charset="0"/>
          <a:ea typeface="MS PGothic" pitchFamily="34" charset="-128"/>
          <a:cs typeface="+mj-cs"/>
        </a:defRPr>
      </a:lvl1pPr>
      <a:lvl2pPr algn="l" defTabSz="514350" rtl="0" eaLnBrk="0" fontAlgn="base" hangingPunct="0">
        <a:lnSpc>
          <a:spcPct val="90000"/>
        </a:lnSpc>
        <a:spcBef>
          <a:spcPct val="0"/>
        </a:spcBef>
        <a:spcAft>
          <a:spcPct val="0"/>
        </a:spcAft>
        <a:defRPr sz="2000">
          <a:solidFill>
            <a:srgbClr val="FF6600"/>
          </a:solidFill>
          <a:latin typeface="Helvetica 75 Bold" pitchFamily="34" charset="0"/>
          <a:ea typeface="MS PGothic" pitchFamily="34" charset="-128"/>
        </a:defRPr>
      </a:lvl2pPr>
      <a:lvl3pPr algn="l" defTabSz="514350" rtl="0" eaLnBrk="0" fontAlgn="base" hangingPunct="0">
        <a:lnSpc>
          <a:spcPct val="90000"/>
        </a:lnSpc>
        <a:spcBef>
          <a:spcPct val="0"/>
        </a:spcBef>
        <a:spcAft>
          <a:spcPct val="0"/>
        </a:spcAft>
        <a:defRPr sz="2000">
          <a:solidFill>
            <a:srgbClr val="FF6600"/>
          </a:solidFill>
          <a:latin typeface="Helvetica 75 Bold" pitchFamily="34" charset="0"/>
          <a:ea typeface="MS PGothic" pitchFamily="34" charset="-128"/>
        </a:defRPr>
      </a:lvl3pPr>
      <a:lvl4pPr algn="l" defTabSz="514350" rtl="0" eaLnBrk="0" fontAlgn="base" hangingPunct="0">
        <a:lnSpc>
          <a:spcPct val="90000"/>
        </a:lnSpc>
        <a:spcBef>
          <a:spcPct val="0"/>
        </a:spcBef>
        <a:spcAft>
          <a:spcPct val="0"/>
        </a:spcAft>
        <a:defRPr sz="2000">
          <a:solidFill>
            <a:srgbClr val="FF6600"/>
          </a:solidFill>
          <a:latin typeface="Helvetica 75 Bold" pitchFamily="34" charset="0"/>
          <a:ea typeface="MS PGothic" pitchFamily="34" charset="-128"/>
        </a:defRPr>
      </a:lvl4pPr>
      <a:lvl5pPr algn="l" defTabSz="514350" rtl="0" eaLnBrk="0" fontAlgn="base" hangingPunct="0">
        <a:lnSpc>
          <a:spcPct val="90000"/>
        </a:lnSpc>
        <a:spcBef>
          <a:spcPct val="0"/>
        </a:spcBef>
        <a:spcAft>
          <a:spcPct val="0"/>
        </a:spcAft>
        <a:defRPr sz="2000">
          <a:solidFill>
            <a:srgbClr val="FF6600"/>
          </a:solidFill>
          <a:latin typeface="Helvetica 75 Bold" pitchFamily="34" charset="0"/>
          <a:ea typeface="MS PGothic" pitchFamily="34" charset="-128"/>
        </a:defRPr>
      </a:lvl5pPr>
      <a:lvl6pPr marL="4572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44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16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88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p:titleStyle>
    <p:bodyStyle>
      <a:lvl1pPr algn="l" defTabSz="514350" rtl="0" eaLnBrk="0" fontAlgn="base" hangingPunct="0">
        <a:lnSpc>
          <a:spcPct val="90000"/>
        </a:lnSpc>
        <a:spcBef>
          <a:spcPct val="0"/>
        </a:spcBef>
        <a:spcAft>
          <a:spcPts val="800"/>
        </a:spcAft>
        <a:buFont typeface="Arial" pitchFamily="34" charset="0"/>
        <a:defRPr sz="1400" kern="1200">
          <a:solidFill>
            <a:srgbClr val="FF6600"/>
          </a:solidFill>
          <a:latin typeface="Helvetica 55 Roman" panose="020B0604020202020204" pitchFamily="34" charset="0"/>
          <a:ea typeface="MS PGothic" pitchFamily="34" charset="-128"/>
          <a:cs typeface="+mn-cs"/>
        </a:defRPr>
      </a:lvl1pPr>
      <a:lvl2pPr algn="l" defTabSz="514350" rtl="0" eaLnBrk="0" fontAlgn="base" hangingPunct="0">
        <a:lnSpc>
          <a:spcPct val="90000"/>
        </a:lnSpc>
        <a:spcBef>
          <a:spcPct val="0"/>
        </a:spcBef>
        <a:spcAft>
          <a:spcPts val="800"/>
        </a:spcAft>
        <a:buFont typeface="Arial" pitchFamily="34" charset="0"/>
        <a:defRPr sz="1400" kern="1200">
          <a:solidFill>
            <a:schemeClr val="tx1"/>
          </a:solidFill>
          <a:latin typeface="Helvetica 55 Roman" panose="020B0604020202020204" pitchFamily="34" charset="0"/>
          <a:ea typeface="MS PGothic" pitchFamily="34" charset="-128"/>
          <a:cs typeface="+mn-cs"/>
        </a:defRPr>
      </a:lvl2pPr>
      <a:lvl3pPr marL="133350" indent="-133350" algn="l" defTabSz="514350" rtl="0" eaLnBrk="0" fontAlgn="base" hangingPunct="0">
        <a:lnSpc>
          <a:spcPct val="90000"/>
        </a:lnSpc>
        <a:spcBef>
          <a:spcPct val="0"/>
        </a:spcBef>
        <a:spcAft>
          <a:spcPts val="800"/>
        </a:spcAft>
        <a:buClr>
          <a:schemeClr val="tx1"/>
        </a:buClr>
        <a:buFont typeface="Helvetica 75" pitchFamily="34" charset="0"/>
        <a:buChar char="−"/>
        <a:defRPr sz="1400" kern="1200">
          <a:solidFill>
            <a:schemeClr val="tx1"/>
          </a:solidFill>
          <a:latin typeface="Helvetica 55 Roman" panose="020B0604020202020204" pitchFamily="34" charset="0"/>
          <a:ea typeface="MS PGothic" pitchFamily="34" charset="-128"/>
          <a:cs typeface="+mn-cs"/>
        </a:defRPr>
      </a:lvl3pPr>
      <a:lvl4pPr marL="271463" indent="-134938" algn="l" defTabSz="514350" rtl="0" eaLnBrk="0" fontAlgn="base" hangingPunct="0">
        <a:lnSpc>
          <a:spcPct val="90000"/>
        </a:lnSpc>
        <a:spcBef>
          <a:spcPct val="0"/>
        </a:spcBef>
        <a:spcAft>
          <a:spcPts val="800"/>
        </a:spcAft>
        <a:buClr>
          <a:schemeClr val="tx1"/>
        </a:buClr>
        <a:buFont typeface="Helvetica 75" pitchFamily="34" charset="0"/>
        <a:buChar char="−"/>
        <a:defRPr sz="1400" kern="1200">
          <a:solidFill>
            <a:schemeClr val="tx1"/>
          </a:solidFill>
          <a:latin typeface="Helvetica 55 Roman" panose="020B0604020202020204" pitchFamily="34" charset="0"/>
          <a:ea typeface="MS PGothic" pitchFamily="34" charset="-128"/>
          <a:cs typeface="+mn-cs"/>
        </a:defRPr>
      </a:lvl4pPr>
      <a:lvl5pPr marL="406400" indent="-134938" algn="l" defTabSz="514350" rtl="0" eaLnBrk="0" fontAlgn="base" hangingPunct="0">
        <a:lnSpc>
          <a:spcPct val="90000"/>
        </a:lnSpc>
        <a:spcBef>
          <a:spcPct val="0"/>
        </a:spcBef>
        <a:spcAft>
          <a:spcPts val="800"/>
        </a:spcAft>
        <a:buClr>
          <a:schemeClr val="tx1"/>
        </a:buClr>
        <a:buFont typeface="Helvetica 75" pitchFamily="34" charset="0"/>
        <a:buChar char="−"/>
        <a:defRPr sz="1400" kern="1200">
          <a:solidFill>
            <a:schemeClr val="tx1"/>
          </a:solidFill>
          <a:latin typeface="Helvetica 55 Roman" panose="020B0604020202020204" pitchFamily="34" charset="0"/>
          <a:ea typeface="MS PGothic" pitchFamily="34" charset="-128"/>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9725" y="339725"/>
            <a:ext cx="84709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2051" name="Text Placeholder 2"/>
          <p:cNvSpPr>
            <a:spLocks noGrp="1"/>
          </p:cNvSpPr>
          <p:nvPr>
            <p:ph type="body" idx="1"/>
          </p:nvPr>
        </p:nvSpPr>
        <p:spPr bwMode="auto">
          <a:xfrm>
            <a:off x="336550" y="1304925"/>
            <a:ext cx="8474075"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5" name="Text Placeholder 10"/>
          <p:cNvSpPr txBox="1">
            <a:spLocks/>
          </p:cNvSpPr>
          <p:nvPr/>
        </p:nvSpPr>
        <p:spPr>
          <a:xfrm>
            <a:off x="336550" y="4471988"/>
            <a:ext cx="274638" cy="334962"/>
          </a:xfrm>
          <a:prstGeom prst="rect">
            <a:avLst/>
          </a:prstGeom>
        </p:spPr>
        <p:txBody>
          <a:bodyPr lIns="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3DD9E406-5FA9-4577-9E53-2942D45AB202}" type="slidenum">
              <a:rPr lang="en-GB" sz="800">
                <a:solidFill>
                  <a:srgbClr val="FFFFFF"/>
                </a:solidFill>
                <a:latin typeface="Helvetica 75 Bold" panose="020B0804020202020204" pitchFamily="34" charset="0"/>
              </a:rPr>
              <a:pPr>
                <a:lnSpc>
                  <a:spcPct val="85000"/>
                </a:lnSpc>
                <a:spcAft>
                  <a:spcPts val="1200"/>
                </a:spcAft>
                <a:buClr>
                  <a:srgbClr val="FFFFFF"/>
                </a:buClr>
                <a:defRPr/>
              </a:pPr>
              <a:t>‹#›</a:t>
            </a:fld>
            <a:endParaRPr lang="en-GB" sz="800">
              <a:solidFill>
                <a:srgbClr val="FFFFFF"/>
              </a:solidFill>
              <a:latin typeface="Helvetica 75 Bold" panose="020B0804020202020204" pitchFamily="34" charset="0"/>
            </a:endParaRPr>
          </a:p>
        </p:txBody>
      </p:sp>
      <p:sp>
        <p:nvSpPr>
          <p:cNvPr id="6" name="Text Placeholder 10"/>
          <p:cNvSpPr txBox="1">
            <a:spLocks/>
          </p:cNvSpPr>
          <p:nvPr/>
        </p:nvSpPr>
        <p:spPr>
          <a:xfrm>
            <a:off x="655638" y="4467225"/>
            <a:ext cx="8151812" cy="339725"/>
          </a:xfrm>
          <a:prstGeom prst="rect">
            <a:avLst/>
          </a:prstGeom>
        </p:spPr>
        <p:txBody>
          <a:bodyPr lIns="0" tIns="0" rIns="0" bIns="0" anchor="b"/>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r>
              <a:rPr lang="en-GB" sz="800">
                <a:solidFill>
                  <a:srgbClr val="FF6600"/>
                </a:solidFill>
                <a:latin typeface="Helvetica 75 Bold" panose="020B0804020202020204" pitchFamily="34" charset="0"/>
              </a:rPr>
              <a:t>Orange Restricted</a:t>
            </a:r>
          </a:p>
        </p:txBody>
      </p:sp>
      <p:sp>
        <p:nvSpPr>
          <p:cNvPr id="2054" name="Text Box 26"/>
          <p:cNvSpPr txBox="1">
            <a:spLocks noChangeArrowheads="1"/>
          </p:cNvSpPr>
          <p:nvPr userDrawn="1"/>
        </p:nvSpPr>
        <p:spPr bwMode="auto">
          <a:xfrm>
            <a:off x="644525" y="4810125"/>
            <a:ext cx="2032000"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r>
              <a:rPr lang="pl-PL" altLang="pl-PL" sz="800" b="1">
                <a:solidFill>
                  <a:schemeClr val="accent1"/>
                </a:solidFill>
                <a:latin typeface="Helvetica 55 Roman" pitchFamily="34" charset="-18"/>
              </a:rPr>
              <a:t>tajemnica Orange Polska S.A. – confidential </a:t>
            </a:r>
          </a:p>
        </p:txBody>
      </p:sp>
      <p:sp>
        <p:nvSpPr>
          <p:cNvPr id="2055" name="pole tekstowe 6"/>
          <p:cNvSpPr txBox="1">
            <a:spLocks noChangeArrowheads="1"/>
          </p:cNvSpPr>
          <p:nvPr userDrawn="1"/>
        </p:nvSpPr>
        <p:spPr bwMode="auto">
          <a:xfrm>
            <a:off x="609600" y="4495800"/>
            <a:ext cx="11430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pl-PL" altLang="pl-PL"/>
          </a:p>
        </p:txBody>
      </p:sp>
    </p:spTree>
  </p:cSld>
  <p:clrMap bg1="lt1" tx1="dk1" bg2="lt2" tx2="dk2" accent1="accent1" accent2="accent2" accent3="accent3" accent4="accent4" accent5="accent5" accent6="accent6" hlink="hlink" folHlink="folHlink"/>
  <p:sldLayoutIdLst>
    <p:sldLayoutId id="2147485001" r:id="rId1"/>
    <p:sldLayoutId id="2147484987" r:id="rId2"/>
    <p:sldLayoutId id="2147484988" r:id="rId3"/>
    <p:sldLayoutId id="2147484989" r:id="rId4"/>
    <p:sldLayoutId id="2147484990" r:id="rId5"/>
    <p:sldLayoutId id="2147484991" r:id="rId6"/>
    <p:sldLayoutId id="2147484992" r:id="rId7"/>
    <p:sldLayoutId id="2147484993" r:id="rId8"/>
    <p:sldLayoutId id="2147484994" r:id="rId9"/>
  </p:sldLayoutIdLst>
  <p:transition spd="med">
    <p:fade/>
  </p:transition>
  <p:timing>
    <p:tnLst>
      <p:par>
        <p:cTn id="1" dur="indefinite" restart="never" nodeType="tmRoot"/>
      </p:par>
    </p:tnLst>
  </p:timing>
  <p:hf hdr="0"/>
  <p:txStyles>
    <p:titleStyle>
      <a:lvl1pPr algn="l" defTabSz="514350" rtl="0" eaLnBrk="0" fontAlgn="base" hangingPunct="0">
        <a:lnSpc>
          <a:spcPct val="90000"/>
        </a:lnSpc>
        <a:spcBef>
          <a:spcPct val="0"/>
        </a:spcBef>
        <a:spcAft>
          <a:spcPct val="0"/>
        </a:spcAft>
        <a:defRPr sz="2000" kern="1200">
          <a:solidFill>
            <a:srgbClr val="FF6600"/>
          </a:solidFill>
          <a:latin typeface="Helvetica 75 Bold" panose="020B0804020202020204" pitchFamily="34" charset="0"/>
          <a:ea typeface="MS PGothic" pitchFamily="34" charset="-128"/>
          <a:cs typeface="+mj-cs"/>
        </a:defRPr>
      </a:lvl1pPr>
      <a:lvl2pPr algn="l" defTabSz="514350" rtl="0" eaLnBrk="0" fontAlgn="base" hangingPunct="0">
        <a:lnSpc>
          <a:spcPct val="90000"/>
        </a:lnSpc>
        <a:spcBef>
          <a:spcPct val="0"/>
        </a:spcBef>
        <a:spcAft>
          <a:spcPct val="0"/>
        </a:spcAft>
        <a:defRPr sz="2000">
          <a:solidFill>
            <a:srgbClr val="FF6600"/>
          </a:solidFill>
          <a:latin typeface="Helvetica 75 Bold" pitchFamily="34" charset="0"/>
          <a:ea typeface="MS PGothic" pitchFamily="34" charset="-128"/>
        </a:defRPr>
      </a:lvl2pPr>
      <a:lvl3pPr algn="l" defTabSz="514350" rtl="0" eaLnBrk="0" fontAlgn="base" hangingPunct="0">
        <a:lnSpc>
          <a:spcPct val="90000"/>
        </a:lnSpc>
        <a:spcBef>
          <a:spcPct val="0"/>
        </a:spcBef>
        <a:spcAft>
          <a:spcPct val="0"/>
        </a:spcAft>
        <a:defRPr sz="2000">
          <a:solidFill>
            <a:srgbClr val="FF6600"/>
          </a:solidFill>
          <a:latin typeface="Helvetica 75 Bold" pitchFamily="34" charset="0"/>
          <a:ea typeface="MS PGothic" pitchFamily="34" charset="-128"/>
        </a:defRPr>
      </a:lvl3pPr>
      <a:lvl4pPr algn="l" defTabSz="514350" rtl="0" eaLnBrk="0" fontAlgn="base" hangingPunct="0">
        <a:lnSpc>
          <a:spcPct val="90000"/>
        </a:lnSpc>
        <a:spcBef>
          <a:spcPct val="0"/>
        </a:spcBef>
        <a:spcAft>
          <a:spcPct val="0"/>
        </a:spcAft>
        <a:defRPr sz="2000">
          <a:solidFill>
            <a:srgbClr val="FF6600"/>
          </a:solidFill>
          <a:latin typeface="Helvetica 75 Bold" pitchFamily="34" charset="0"/>
          <a:ea typeface="MS PGothic" pitchFamily="34" charset="-128"/>
        </a:defRPr>
      </a:lvl4pPr>
      <a:lvl5pPr algn="l" defTabSz="514350" rtl="0" eaLnBrk="0" fontAlgn="base" hangingPunct="0">
        <a:lnSpc>
          <a:spcPct val="90000"/>
        </a:lnSpc>
        <a:spcBef>
          <a:spcPct val="0"/>
        </a:spcBef>
        <a:spcAft>
          <a:spcPct val="0"/>
        </a:spcAft>
        <a:defRPr sz="2000">
          <a:solidFill>
            <a:srgbClr val="FF6600"/>
          </a:solidFill>
          <a:latin typeface="Helvetica 75 Bold" pitchFamily="34" charset="0"/>
          <a:ea typeface="MS PGothic" pitchFamily="34" charset="-128"/>
        </a:defRPr>
      </a:lvl5pPr>
      <a:lvl6pPr marL="457200" algn="l" defTabSz="514350" rtl="0" fontAlgn="base">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4400" algn="l" defTabSz="514350" rtl="0" fontAlgn="base">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1600" algn="l" defTabSz="514350" rtl="0" fontAlgn="base">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8800" algn="l" defTabSz="514350" rtl="0" fontAlgn="base">
        <a:lnSpc>
          <a:spcPct val="90000"/>
        </a:lnSpc>
        <a:spcBef>
          <a:spcPct val="0"/>
        </a:spcBef>
        <a:spcAft>
          <a:spcPts val="1200"/>
        </a:spcAft>
        <a:defRPr sz="1600">
          <a:solidFill>
            <a:schemeClr val="tx2"/>
          </a:solidFill>
          <a:latin typeface="Helvetica 75" pitchFamily="34" charset="0"/>
          <a:ea typeface="ＭＳ Ｐゴシック" pitchFamily="34" charset="-128"/>
        </a:defRPr>
      </a:lvl9pPr>
    </p:titleStyle>
    <p:bodyStyle>
      <a:lvl1pPr algn="l" defTabSz="514350" rtl="0" eaLnBrk="0" fontAlgn="base" hangingPunct="0">
        <a:lnSpc>
          <a:spcPct val="90000"/>
        </a:lnSpc>
        <a:spcBef>
          <a:spcPct val="0"/>
        </a:spcBef>
        <a:spcAft>
          <a:spcPts val="800"/>
        </a:spcAft>
        <a:buFont typeface="Arial" pitchFamily="34" charset="0"/>
        <a:defRPr sz="1400" kern="1200">
          <a:solidFill>
            <a:srgbClr val="FF6600"/>
          </a:solidFill>
          <a:latin typeface="Helvetica 55 Roman" panose="020B0604020202020204" pitchFamily="34" charset="0"/>
          <a:ea typeface="MS PGothic" pitchFamily="34" charset="-128"/>
          <a:cs typeface="+mn-cs"/>
        </a:defRPr>
      </a:lvl1pPr>
      <a:lvl2pPr algn="l" defTabSz="514350" rtl="0" eaLnBrk="0" fontAlgn="base" hangingPunct="0">
        <a:lnSpc>
          <a:spcPct val="90000"/>
        </a:lnSpc>
        <a:spcBef>
          <a:spcPct val="0"/>
        </a:spcBef>
        <a:spcAft>
          <a:spcPts val="800"/>
        </a:spcAft>
        <a:buFont typeface="Arial" pitchFamily="34" charset="0"/>
        <a:defRPr sz="1400" kern="1200">
          <a:solidFill>
            <a:schemeClr val="tx1"/>
          </a:solidFill>
          <a:latin typeface="Helvetica 55 Roman" panose="020B0604020202020204" pitchFamily="34" charset="0"/>
          <a:ea typeface="MS PGothic" pitchFamily="34" charset="-128"/>
          <a:cs typeface="+mn-cs"/>
        </a:defRPr>
      </a:lvl2pPr>
      <a:lvl3pPr marL="133350" indent="-133350" algn="l" defTabSz="514350" rtl="0" eaLnBrk="0" fontAlgn="base" hangingPunct="0">
        <a:lnSpc>
          <a:spcPct val="90000"/>
        </a:lnSpc>
        <a:spcBef>
          <a:spcPct val="0"/>
        </a:spcBef>
        <a:spcAft>
          <a:spcPts val="800"/>
        </a:spcAft>
        <a:buClr>
          <a:schemeClr val="tx1"/>
        </a:buClr>
        <a:buFont typeface="Helvetica 75" pitchFamily="34" charset="0"/>
        <a:buChar char="−"/>
        <a:defRPr sz="1400" kern="1200">
          <a:solidFill>
            <a:schemeClr val="tx1"/>
          </a:solidFill>
          <a:latin typeface="Helvetica 55 Roman" panose="020B0604020202020204" pitchFamily="34" charset="0"/>
          <a:ea typeface="MS PGothic" pitchFamily="34" charset="-128"/>
          <a:cs typeface="+mn-cs"/>
        </a:defRPr>
      </a:lvl3pPr>
      <a:lvl4pPr marL="271463" indent="-134938" algn="l" defTabSz="514350" rtl="0" eaLnBrk="0" fontAlgn="base" hangingPunct="0">
        <a:lnSpc>
          <a:spcPct val="90000"/>
        </a:lnSpc>
        <a:spcBef>
          <a:spcPct val="0"/>
        </a:spcBef>
        <a:spcAft>
          <a:spcPts val="800"/>
        </a:spcAft>
        <a:buClr>
          <a:schemeClr val="tx1"/>
        </a:buClr>
        <a:buFont typeface="Helvetica 75" pitchFamily="34" charset="0"/>
        <a:buChar char="−"/>
        <a:defRPr sz="1400" kern="1200">
          <a:solidFill>
            <a:schemeClr val="tx1"/>
          </a:solidFill>
          <a:latin typeface="Helvetica 55 Roman" panose="020B0604020202020204" pitchFamily="34" charset="0"/>
          <a:ea typeface="MS PGothic" pitchFamily="34" charset="-128"/>
          <a:cs typeface="+mn-cs"/>
        </a:defRPr>
      </a:lvl4pPr>
      <a:lvl5pPr marL="406400" indent="-134938" algn="l" defTabSz="514350" rtl="0" eaLnBrk="0" fontAlgn="base" hangingPunct="0">
        <a:lnSpc>
          <a:spcPct val="90000"/>
        </a:lnSpc>
        <a:spcBef>
          <a:spcPct val="0"/>
        </a:spcBef>
        <a:spcAft>
          <a:spcPts val="800"/>
        </a:spcAft>
        <a:buClr>
          <a:schemeClr val="tx1"/>
        </a:buClr>
        <a:buFont typeface="Helvetica 75" pitchFamily="34" charset="0"/>
        <a:buChar char="−"/>
        <a:defRPr sz="1400" kern="1200">
          <a:solidFill>
            <a:schemeClr val="tx1"/>
          </a:solidFill>
          <a:latin typeface="Helvetica 55 Roman" panose="020B0604020202020204" pitchFamily="34" charset="0"/>
          <a:ea typeface="MS PGothic" pitchFamily="34" charset="-128"/>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9728" y="339744"/>
            <a:ext cx="8470900" cy="62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noProof="0" dirty="0" err="1" smtClean="0"/>
              <a:t>Modifiez</a:t>
            </a:r>
            <a:r>
              <a:rPr lang="en-US" altLang="en-US" noProof="0" dirty="0" smtClean="0"/>
              <a:t> le style du </a:t>
            </a:r>
            <a:r>
              <a:rPr lang="en-US" altLang="en-US" noProof="0" dirty="0" err="1" smtClean="0"/>
              <a:t>titre</a:t>
            </a:r>
            <a:endParaRPr lang="en-US" altLang="en-US" noProof="0" dirty="0" smtClean="0"/>
          </a:p>
        </p:txBody>
      </p:sp>
      <p:sp>
        <p:nvSpPr>
          <p:cNvPr id="2051" name="Text Placeholder 2"/>
          <p:cNvSpPr>
            <a:spLocks noGrp="1"/>
          </p:cNvSpPr>
          <p:nvPr>
            <p:ph type="body" idx="1"/>
          </p:nvPr>
        </p:nvSpPr>
        <p:spPr bwMode="auto">
          <a:xfrm>
            <a:off x="336582" y="1304385"/>
            <a:ext cx="8474075" cy="316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noProof="0" dirty="0" err="1" smtClean="0"/>
              <a:t>Modifiez</a:t>
            </a:r>
            <a:r>
              <a:rPr lang="en-US" altLang="en-US" noProof="0" dirty="0" smtClean="0"/>
              <a:t> les styles du </a:t>
            </a:r>
            <a:r>
              <a:rPr lang="en-US" altLang="en-US" noProof="0" dirty="0" err="1" smtClean="0"/>
              <a:t>texte</a:t>
            </a:r>
            <a:r>
              <a:rPr lang="en-US" altLang="en-US" noProof="0" dirty="0" smtClean="0"/>
              <a:t> du masque</a:t>
            </a:r>
          </a:p>
          <a:p>
            <a:pPr lvl="1"/>
            <a:r>
              <a:rPr lang="en-US" altLang="en-US" noProof="0" dirty="0" err="1" smtClean="0"/>
              <a:t>Deuxième</a:t>
            </a:r>
            <a:r>
              <a:rPr lang="en-US" altLang="en-US" noProof="0" dirty="0" smtClean="0"/>
              <a:t> </a:t>
            </a:r>
            <a:r>
              <a:rPr lang="en-US" altLang="en-US" noProof="0" dirty="0" err="1" smtClean="0"/>
              <a:t>niveau</a:t>
            </a:r>
            <a:endParaRPr lang="en-US" altLang="en-US" noProof="0" dirty="0" smtClean="0"/>
          </a:p>
          <a:p>
            <a:pPr lvl="2"/>
            <a:r>
              <a:rPr lang="en-US" altLang="en-US" noProof="0" dirty="0" err="1" smtClean="0"/>
              <a:t>Troisième</a:t>
            </a:r>
            <a:r>
              <a:rPr lang="en-US" altLang="en-US" noProof="0" dirty="0" smtClean="0"/>
              <a:t> </a:t>
            </a:r>
            <a:r>
              <a:rPr lang="en-US" altLang="en-US" noProof="0" dirty="0" err="1" smtClean="0"/>
              <a:t>niveau</a:t>
            </a:r>
            <a:endParaRPr lang="en-US" altLang="en-US" noProof="0" dirty="0" smtClean="0"/>
          </a:p>
          <a:p>
            <a:pPr lvl="3"/>
            <a:r>
              <a:rPr lang="en-US" altLang="en-US" noProof="0" dirty="0" err="1" smtClean="0"/>
              <a:t>Quatrième</a:t>
            </a:r>
            <a:r>
              <a:rPr lang="en-US" altLang="en-US" noProof="0" dirty="0" smtClean="0"/>
              <a:t> </a:t>
            </a:r>
            <a:r>
              <a:rPr lang="en-US" altLang="en-US" noProof="0" dirty="0" err="1" smtClean="0"/>
              <a:t>niveau</a:t>
            </a:r>
            <a:endParaRPr lang="en-US" altLang="en-US" noProof="0" dirty="0" smtClean="0"/>
          </a:p>
          <a:p>
            <a:pPr lvl="4"/>
            <a:r>
              <a:rPr lang="en-US" altLang="en-US" noProof="0" dirty="0" err="1" smtClean="0"/>
              <a:t>Cinquième</a:t>
            </a:r>
            <a:r>
              <a:rPr lang="en-US" altLang="en-US" noProof="0" dirty="0" smtClean="0"/>
              <a:t> </a:t>
            </a:r>
            <a:r>
              <a:rPr lang="en-US" altLang="en-US" noProof="0" dirty="0" err="1" smtClean="0"/>
              <a:t>niveau</a:t>
            </a:r>
            <a:endParaRPr lang="en-US" altLang="en-US" noProof="0" dirty="0" smtClean="0"/>
          </a:p>
        </p:txBody>
      </p:sp>
      <p:sp>
        <p:nvSpPr>
          <p:cNvPr id="4" name="Text Placeholder 10"/>
          <p:cNvSpPr txBox="1">
            <a:spLocks/>
          </p:cNvSpPr>
          <p:nvPr/>
        </p:nvSpPr>
        <p:spPr>
          <a:xfrm>
            <a:off x="336553" y="4472008"/>
            <a:ext cx="275010" cy="334961"/>
          </a:xfrm>
          <a:prstGeom prst="rect">
            <a:avLst/>
          </a:prstGeom>
        </p:spPr>
        <p:txBody>
          <a:bodyPr wrap="square" lIns="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3716">
              <a:lnSpc>
                <a:spcPct val="85000"/>
              </a:lnSpc>
              <a:spcAft>
                <a:spcPts val="1200"/>
              </a:spcAft>
              <a:buClr>
                <a:srgbClr val="FFFFFF"/>
              </a:buClr>
              <a:defRPr/>
            </a:pPr>
            <a:fld id="{8702007A-2642-4DC4-A457-FD791426C840}" type="slidenum">
              <a:rPr lang="en-GB" sz="800">
                <a:solidFill>
                  <a:srgbClr val="000000"/>
                </a:solidFill>
                <a:latin typeface="Helvetica 75 Bold" panose="020B0804020202020204" pitchFamily="34" charset="0"/>
              </a:rPr>
              <a:pPr defTabSz="913716">
                <a:lnSpc>
                  <a:spcPct val="85000"/>
                </a:lnSpc>
                <a:spcAft>
                  <a:spcPts val="1200"/>
                </a:spcAft>
                <a:buClr>
                  <a:srgbClr val="FFFFFF"/>
                </a:buClr>
                <a:defRPr/>
              </a:pPr>
              <a:t>‹#›</a:t>
            </a:fld>
            <a:endParaRPr lang="en-GB" sz="800">
              <a:solidFill>
                <a:srgbClr val="000000"/>
              </a:solidFill>
              <a:latin typeface="Helvetica 75 Bold" panose="020B0804020202020204" pitchFamily="34" charset="0"/>
            </a:endParaRPr>
          </a:p>
        </p:txBody>
      </p:sp>
      <p:sp>
        <p:nvSpPr>
          <p:cNvPr id="5" name="Text Placeholder 10"/>
          <p:cNvSpPr txBox="1">
            <a:spLocks/>
          </p:cNvSpPr>
          <p:nvPr/>
        </p:nvSpPr>
        <p:spPr>
          <a:xfrm>
            <a:off x="656231" y="4467225"/>
            <a:ext cx="8151220" cy="339726"/>
          </a:xfrm>
          <a:prstGeom prst="rect">
            <a:avLst/>
          </a:prstGeom>
        </p:spPr>
        <p:txBody>
          <a:bodyPr wrap="square" lIns="0" tIns="0" rIns="0" bIns="0" anchor="b">
            <a:no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3716">
              <a:lnSpc>
                <a:spcPct val="85000"/>
              </a:lnSpc>
              <a:spcAft>
                <a:spcPts val="1200"/>
              </a:spcAft>
              <a:buClr>
                <a:srgbClr val="FFFFFF"/>
              </a:buClr>
              <a:defRPr/>
            </a:pPr>
            <a:r>
              <a:rPr lang="en-GB" sz="800">
                <a:solidFill>
                  <a:srgbClr val="FF6600"/>
                </a:solidFill>
                <a:latin typeface="Helvetica 75 Bold" panose="020B0804020202020204" pitchFamily="34" charset="0"/>
              </a:rPr>
              <a:t>Orange Confidential</a:t>
            </a:r>
          </a:p>
        </p:txBody>
      </p:sp>
    </p:spTree>
    <p:extLst>
      <p:ext uri="{BB962C8B-B14F-4D97-AF65-F5344CB8AC3E}">
        <p14:creationId xmlns:p14="http://schemas.microsoft.com/office/powerpoint/2010/main" val="3359435674"/>
      </p:ext>
    </p:extLst>
  </p:cSld>
  <p:clrMap bg1="dk1" tx1="lt1" bg2="dk2" tx2="lt2" accent1="accent1" accent2="accent2" accent3="accent3" accent4="accent4" accent5="accent5" accent6="accent6" hlink="hlink" folHlink="folHlink"/>
  <p:sldLayoutIdLst>
    <p:sldLayoutId id="2147485003" r:id="rId1"/>
    <p:sldLayoutId id="2147485004" r:id="rId2"/>
    <p:sldLayoutId id="2147485005" r:id="rId3"/>
    <p:sldLayoutId id="2147485006" r:id="rId4"/>
    <p:sldLayoutId id="2147485007" r:id="rId5"/>
    <p:sldLayoutId id="2147485008" r:id="rId6"/>
    <p:sldLayoutId id="2147485009" r:id="rId7"/>
    <p:sldLayoutId id="2147485010" r:id="rId8"/>
    <p:sldLayoutId id="2147485011" r:id="rId9"/>
    <p:sldLayoutId id="2147485012" r:id="rId10"/>
    <p:sldLayoutId id="2147485013"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p:txStyles>
    <p:titleStyle>
      <a:lvl1pPr algn="l" defTabSz="513966" rtl="0" eaLnBrk="1" fontAlgn="base" hangingPunct="1">
        <a:lnSpc>
          <a:spcPct val="90000"/>
        </a:lnSpc>
        <a:spcBef>
          <a:spcPct val="0"/>
        </a:spcBef>
        <a:spcAft>
          <a:spcPts val="0"/>
        </a:spcAft>
        <a:defRPr sz="2000" kern="1200">
          <a:solidFill>
            <a:srgbClr val="FF6600"/>
          </a:solidFill>
          <a:latin typeface="Helvetica 75 Bold" panose="020B0804020202020204" pitchFamily="34" charset="0"/>
          <a:ea typeface="ＭＳ Ｐゴシック" pitchFamily="34" charset="-128"/>
          <a:cs typeface="+mj-cs"/>
        </a:defRPr>
      </a:lvl1pPr>
      <a:lvl2pPr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2pPr>
      <a:lvl3pPr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3pPr>
      <a:lvl4pPr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4pPr>
      <a:lvl5pPr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5pPr>
      <a:lvl6pPr marL="456861"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3716"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0574"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7432"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p:titleStyle>
    <p:bodyStyle>
      <a:lvl1pPr algn="l" defTabSz="513966" rtl="0" eaLnBrk="1" fontAlgn="base" hangingPunct="1">
        <a:lnSpc>
          <a:spcPct val="90000"/>
        </a:lnSpc>
        <a:spcBef>
          <a:spcPct val="0"/>
        </a:spcBef>
        <a:spcAft>
          <a:spcPts val="800"/>
        </a:spcAft>
        <a:buFont typeface="Arial" pitchFamily="34" charset="0"/>
        <a:defRPr sz="1400" kern="1200">
          <a:solidFill>
            <a:srgbClr val="FF6600"/>
          </a:solidFill>
          <a:latin typeface="Helvetica 75 Bold" panose="020B0804020202020204" pitchFamily="34" charset="0"/>
          <a:ea typeface="ＭＳ Ｐゴシック" pitchFamily="34" charset="-128"/>
          <a:cs typeface="+mn-cs"/>
        </a:defRPr>
      </a:lvl1pPr>
      <a:lvl2pPr algn="l" defTabSz="513966" rtl="0" eaLnBrk="1" fontAlgn="base" hangingPunct="1">
        <a:lnSpc>
          <a:spcPct val="90000"/>
        </a:lnSpc>
        <a:spcBef>
          <a:spcPct val="0"/>
        </a:spcBef>
        <a:spcAft>
          <a:spcPts val="800"/>
        </a:spcAft>
        <a:buFont typeface="Arial" pitchFamily="34" charset="0"/>
        <a:defRPr sz="1400" kern="1200">
          <a:solidFill>
            <a:schemeClr val="tx1"/>
          </a:solidFill>
          <a:latin typeface="Helvetica 75 Bold" panose="020B0804020202020204" pitchFamily="34" charset="0"/>
          <a:ea typeface="ＭＳ Ｐゴシック" pitchFamily="34" charset="-128"/>
          <a:cs typeface="+mn-cs"/>
        </a:defRPr>
      </a:lvl2pPr>
      <a:lvl3pPr marL="133249" indent="-133249" algn="l" defTabSz="513966"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3pPr>
      <a:lvl4pPr marL="271261" indent="-134836" algn="l" defTabSz="513966"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4pPr>
      <a:lvl5pPr marL="406097" indent="-134836" algn="l" defTabSz="513966"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5pPr>
      <a:lvl6pPr marL="1413404" indent="-128489" algn="l" defTabSz="513966"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6pPr>
      <a:lvl7pPr marL="1670389" indent="-128489" algn="l" defTabSz="513966"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7pPr>
      <a:lvl8pPr marL="1927368" indent="-128489" algn="l" defTabSz="513966"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8pPr>
      <a:lvl9pPr marL="2184353" indent="-128489" algn="l" defTabSz="513966"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513966" rtl="0" eaLnBrk="1" latinLnBrk="0" hangingPunct="1">
        <a:defRPr sz="1000" kern="1200">
          <a:solidFill>
            <a:schemeClr val="tx1"/>
          </a:solidFill>
          <a:latin typeface="+mn-lt"/>
          <a:ea typeface="+mn-ea"/>
          <a:cs typeface="+mn-cs"/>
        </a:defRPr>
      </a:lvl1pPr>
      <a:lvl2pPr marL="256984" algn="l" defTabSz="513966" rtl="0" eaLnBrk="1" latinLnBrk="0" hangingPunct="1">
        <a:defRPr sz="1000" kern="1200">
          <a:solidFill>
            <a:schemeClr val="tx1"/>
          </a:solidFill>
          <a:latin typeface="+mn-lt"/>
          <a:ea typeface="+mn-ea"/>
          <a:cs typeface="+mn-cs"/>
        </a:defRPr>
      </a:lvl2pPr>
      <a:lvl3pPr marL="513966" algn="l" defTabSz="513966" rtl="0" eaLnBrk="1" latinLnBrk="0" hangingPunct="1">
        <a:defRPr sz="1000" kern="1200">
          <a:solidFill>
            <a:schemeClr val="tx1"/>
          </a:solidFill>
          <a:latin typeface="+mn-lt"/>
          <a:ea typeface="+mn-ea"/>
          <a:cs typeface="+mn-cs"/>
        </a:defRPr>
      </a:lvl3pPr>
      <a:lvl4pPr marL="770952" algn="l" defTabSz="513966" rtl="0" eaLnBrk="1" latinLnBrk="0" hangingPunct="1">
        <a:defRPr sz="1000" kern="1200">
          <a:solidFill>
            <a:schemeClr val="tx1"/>
          </a:solidFill>
          <a:latin typeface="+mn-lt"/>
          <a:ea typeface="+mn-ea"/>
          <a:cs typeface="+mn-cs"/>
        </a:defRPr>
      </a:lvl4pPr>
      <a:lvl5pPr marL="1027929" algn="l" defTabSz="513966" rtl="0" eaLnBrk="1" latinLnBrk="0" hangingPunct="1">
        <a:defRPr sz="1000" kern="1200">
          <a:solidFill>
            <a:schemeClr val="tx1"/>
          </a:solidFill>
          <a:latin typeface="+mn-lt"/>
          <a:ea typeface="+mn-ea"/>
          <a:cs typeface="+mn-cs"/>
        </a:defRPr>
      </a:lvl5pPr>
      <a:lvl6pPr marL="1284913" algn="l" defTabSz="513966" rtl="0" eaLnBrk="1" latinLnBrk="0" hangingPunct="1">
        <a:defRPr sz="1000" kern="1200">
          <a:solidFill>
            <a:schemeClr val="tx1"/>
          </a:solidFill>
          <a:latin typeface="+mn-lt"/>
          <a:ea typeface="+mn-ea"/>
          <a:cs typeface="+mn-cs"/>
        </a:defRPr>
      </a:lvl6pPr>
      <a:lvl7pPr marL="1541896" algn="l" defTabSz="513966" rtl="0" eaLnBrk="1" latinLnBrk="0" hangingPunct="1">
        <a:defRPr sz="1000" kern="1200">
          <a:solidFill>
            <a:schemeClr val="tx1"/>
          </a:solidFill>
          <a:latin typeface="+mn-lt"/>
          <a:ea typeface="+mn-ea"/>
          <a:cs typeface="+mn-cs"/>
        </a:defRPr>
      </a:lvl7pPr>
      <a:lvl8pPr marL="1798879" algn="l" defTabSz="513966" rtl="0" eaLnBrk="1" latinLnBrk="0" hangingPunct="1">
        <a:defRPr sz="1000" kern="1200">
          <a:solidFill>
            <a:schemeClr val="tx1"/>
          </a:solidFill>
          <a:latin typeface="+mn-lt"/>
          <a:ea typeface="+mn-ea"/>
          <a:cs typeface="+mn-cs"/>
        </a:defRPr>
      </a:lvl8pPr>
      <a:lvl9pPr marL="2055862" algn="l" defTabSz="513966" rtl="0" eaLnBrk="1" latinLnBrk="0" hangingPunct="1">
        <a:defRPr sz="1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9728" y="339740"/>
            <a:ext cx="8470900" cy="62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noProof="0" dirty="0" err="1" smtClean="0"/>
              <a:t>Modifiez</a:t>
            </a:r>
            <a:r>
              <a:rPr lang="en-US" altLang="en-US" noProof="0" dirty="0" smtClean="0"/>
              <a:t> le style du </a:t>
            </a:r>
            <a:r>
              <a:rPr lang="en-US" altLang="en-US" noProof="0" dirty="0" err="1" smtClean="0"/>
              <a:t>titre</a:t>
            </a:r>
            <a:endParaRPr lang="en-US" altLang="en-US" noProof="0" dirty="0" smtClean="0"/>
          </a:p>
        </p:txBody>
      </p:sp>
      <p:sp>
        <p:nvSpPr>
          <p:cNvPr id="2051" name="Text Placeholder 2"/>
          <p:cNvSpPr>
            <a:spLocks noGrp="1"/>
          </p:cNvSpPr>
          <p:nvPr>
            <p:ph type="body" idx="1"/>
          </p:nvPr>
        </p:nvSpPr>
        <p:spPr bwMode="auto">
          <a:xfrm>
            <a:off x="336582" y="1304385"/>
            <a:ext cx="8474075" cy="316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noProof="0" dirty="0" err="1" smtClean="0"/>
              <a:t>Modifiez</a:t>
            </a:r>
            <a:r>
              <a:rPr lang="en-US" altLang="en-US" noProof="0" dirty="0" smtClean="0"/>
              <a:t> les styles du </a:t>
            </a:r>
            <a:r>
              <a:rPr lang="en-US" altLang="en-US" noProof="0" dirty="0" err="1" smtClean="0"/>
              <a:t>texte</a:t>
            </a:r>
            <a:r>
              <a:rPr lang="en-US" altLang="en-US" noProof="0" dirty="0" smtClean="0"/>
              <a:t> du masque</a:t>
            </a:r>
          </a:p>
          <a:p>
            <a:pPr lvl="1"/>
            <a:r>
              <a:rPr lang="en-US" altLang="en-US" noProof="0" dirty="0" err="1" smtClean="0"/>
              <a:t>Deuxième</a:t>
            </a:r>
            <a:r>
              <a:rPr lang="en-US" altLang="en-US" noProof="0" dirty="0" smtClean="0"/>
              <a:t> </a:t>
            </a:r>
            <a:r>
              <a:rPr lang="en-US" altLang="en-US" noProof="0" dirty="0" err="1" smtClean="0"/>
              <a:t>niveau</a:t>
            </a:r>
            <a:endParaRPr lang="en-US" altLang="en-US" noProof="0" dirty="0" smtClean="0"/>
          </a:p>
          <a:p>
            <a:pPr lvl="2"/>
            <a:r>
              <a:rPr lang="en-US" altLang="en-US" noProof="0" dirty="0" err="1" smtClean="0"/>
              <a:t>Troisième</a:t>
            </a:r>
            <a:r>
              <a:rPr lang="en-US" altLang="en-US" noProof="0" dirty="0" smtClean="0"/>
              <a:t> </a:t>
            </a:r>
            <a:r>
              <a:rPr lang="en-US" altLang="en-US" noProof="0" dirty="0" err="1" smtClean="0"/>
              <a:t>niveau</a:t>
            </a:r>
            <a:endParaRPr lang="en-US" altLang="en-US" noProof="0" dirty="0" smtClean="0"/>
          </a:p>
          <a:p>
            <a:pPr lvl="3"/>
            <a:r>
              <a:rPr lang="en-US" altLang="en-US" noProof="0" dirty="0" err="1" smtClean="0"/>
              <a:t>Quatrième</a:t>
            </a:r>
            <a:r>
              <a:rPr lang="en-US" altLang="en-US" noProof="0" dirty="0" smtClean="0"/>
              <a:t> </a:t>
            </a:r>
            <a:r>
              <a:rPr lang="en-US" altLang="en-US" noProof="0" dirty="0" err="1" smtClean="0"/>
              <a:t>niveau</a:t>
            </a:r>
            <a:endParaRPr lang="en-US" altLang="en-US" noProof="0" dirty="0" smtClean="0"/>
          </a:p>
          <a:p>
            <a:pPr lvl="4"/>
            <a:r>
              <a:rPr lang="en-US" altLang="en-US" noProof="0" dirty="0" err="1" smtClean="0"/>
              <a:t>Cinquième</a:t>
            </a:r>
            <a:r>
              <a:rPr lang="en-US" altLang="en-US" noProof="0" dirty="0" smtClean="0"/>
              <a:t> </a:t>
            </a:r>
            <a:r>
              <a:rPr lang="en-US" altLang="en-US" noProof="0" dirty="0" err="1" smtClean="0"/>
              <a:t>niveau</a:t>
            </a:r>
            <a:endParaRPr lang="en-US" altLang="en-US" noProof="0" dirty="0" smtClean="0"/>
          </a:p>
        </p:txBody>
      </p:sp>
      <p:sp>
        <p:nvSpPr>
          <p:cNvPr id="4" name="Text Placeholder 10"/>
          <p:cNvSpPr txBox="1">
            <a:spLocks/>
          </p:cNvSpPr>
          <p:nvPr/>
        </p:nvSpPr>
        <p:spPr>
          <a:xfrm>
            <a:off x="336553" y="4472004"/>
            <a:ext cx="275010" cy="334961"/>
          </a:xfrm>
          <a:prstGeom prst="rect">
            <a:avLst/>
          </a:prstGeom>
        </p:spPr>
        <p:txBody>
          <a:bodyPr wrap="square" lIns="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3716">
              <a:lnSpc>
                <a:spcPct val="85000"/>
              </a:lnSpc>
              <a:spcAft>
                <a:spcPts val="1200"/>
              </a:spcAft>
              <a:buClr>
                <a:srgbClr val="FFFFFF"/>
              </a:buClr>
              <a:defRPr/>
            </a:pPr>
            <a:fld id="{8702007A-2642-4DC4-A457-FD791426C840}" type="slidenum">
              <a:rPr lang="en-GB" sz="800">
                <a:solidFill>
                  <a:srgbClr val="000000"/>
                </a:solidFill>
                <a:latin typeface="Helvetica 75 Bold" panose="020B0804020202020204" pitchFamily="34" charset="0"/>
              </a:rPr>
              <a:pPr defTabSz="913716">
                <a:lnSpc>
                  <a:spcPct val="85000"/>
                </a:lnSpc>
                <a:spcAft>
                  <a:spcPts val="1200"/>
                </a:spcAft>
                <a:buClr>
                  <a:srgbClr val="FFFFFF"/>
                </a:buClr>
                <a:defRPr/>
              </a:pPr>
              <a:t>‹#›</a:t>
            </a:fld>
            <a:endParaRPr lang="en-GB" sz="800">
              <a:solidFill>
                <a:srgbClr val="000000"/>
              </a:solidFill>
              <a:latin typeface="Helvetica 75 Bold" panose="020B0804020202020204" pitchFamily="34" charset="0"/>
            </a:endParaRPr>
          </a:p>
        </p:txBody>
      </p:sp>
      <p:sp>
        <p:nvSpPr>
          <p:cNvPr id="5" name="Text Placeholder 10"/>
          <p:cNvSpPr txBox="1">
            <a:spLocks/>
          </p:cNvSpPr>
          <p:nvPr/>
        </p:nvSpPr>
        <p:spPr>
          <a:xfrm>
            <a:off x="656231" y="4467225"/>
            <a:ext cx="8151220" cy="339726"/>
          </a:xfrm>
          <a:prstGeom prst="rect">
            <a:avLst/>
          </a:prstGeom>
        </p:spPr>
        <p:txBody>
          <a:bodyPr wrap="square" lIns="0" tIns="0" rIns="0" bIns="0" anchor="b">
            <a:no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3716">
              <a:lnSpc>
                <a:spcPct val="85000"/>
              </a:lnSpc>
              <a:spcAft>
                <a:spcPts val="1200"/>
              </a:spcAft>
              <a:buClr>
                <a:srgbClr val="FFFFFF"/>
              </a:buClr>
              <a:defRPr/>
            </a:pPr>
            <a:r>
              <a:rPr lang="en-GB" sz="800">
                <a:solidFill>
                  <a:srgbClr val="FF6600"/>
                </a:solidFill>
                <a:latin typeface="Helvetica 75 Bold" panose="020B0804020202020204" pitchFamily="34" charset="0"/>
              </a:rPr>
              <a:t>Orange Confidential</a:t>
            </a:r>
          </a:p>
        </p:txBody>
      </p:sp>
    </p:spTree>
    <p:extLst>
      <p:ext uri="{BB962C8B-B14F-4D97-AF65-F5344CB8AC3E}">
        <p14:creationId xmlns:p14="http://schemas.microsoft.com/office/powerpoint/2010/main" val="3414709089"/>
      </p:ext>
    </p:extLst>
  </p:cSld>
  <p:clrMap bg1="dk1" tx1="lt1" bg2="dk2" tx2="lt2" accent1="accent1" accent2="accent2" accent3="accent3" accent4="accent4" accent5="accent5" accent6="accent6" hlink="hlink" folHlink="folHlink"/>
  <p:sldLayoutIdLst>
    <p:sldLayoutId id="2147485015" r:id="rId1"/>
    <p:sldLayoutId id="2147485016" r:id="rId2"/>
    <p:sldLayoutId id="2147485017" r:id="rId3"/>
    <p:sldLayoutId id="2147485018" r:id="rId4"/>
    <p:sldLayoutId id="2147485019" r:id="rId5"/>
    <p:sldLayoutId id="2147485020" r:id="rId6"/>
    <p:sldLayoutId id="2147485021" r:id="rId7"/>
    <p:sldLayoutId id="2147485022" r:id="rId8"/>
    <p:sldLayoutId id="2147485023" r:id="rId9"/>
    <p:sldLayoutId id="2147485024" r:id="rId10"/>
    <p:sldLayoutId id="2147485025" r:id="rId11"/>
    <p:sldLayoutId id="2147485090"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p:txStyles>
    <p:titleStyle>
      <a:lvl1pPr algn="l" defTabSz="513966" rtl="0" eaLnBrk="1" fontAlgn="base" hangingPunct="1">
        <a:lnSpc>
          <a:spcPct val="90000"/>
        </a:lnSpc>
        <a:spcBef>
          <a:spcPct val="0"/>
        </a:spcBef>
        <a:spcAft>
          <a:spcPts val="0"/>
        </a:spcAft>
        <a:defRPr sz="2000" kern="1200">
          <a:solidFill>
            <a:srgbClr val="FF6600"/>
          </a:solidFill>
          <a:latin typeface="Helvetica 75 Bold" panose="020B0804020202020204" pitchFamily="34" charset="0"/>
          <a:ea typeface="ＭＳ Ｐゴシック" pitchFamily="34" charset="-128"/>
          <a:cs typeface="+mj-cs"/>
        </a:defRPr>
      </a:lvl1pPr>
      <a:lvl2pPr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2pPr>
      <a:lvl3pPr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3pPr>
      <a:lvl4pPr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4pPr>
      <a:lvl5pPr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5pPr>
      <a:lvl6pPr marL="456861"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3716"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0574"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7432" algn="l" defTabSz="513966"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p:titleStyle>
    <p:bodyStyle>
      <a:lvl1pPr algn="l" defTabSz="513966" rtl="0" eaLnBrk="1" fontAlgn="base" hangingPunct="1">
        <a:lnSpc>
          <a:spcPct val="90000"/>
        </a:lnSpc>
        <a:spcBef>
          <a:spcPct val="0"/>
        </a:spcBef>
        <a:spcAft>
          <a:spcPts val="800"/>
        </a:spcAft>
        <a:buFont typeface="Arial" pitchFamily="34" charset="0"/>
        <a:defRPr sz="1400" kern="1200">
          <a:solidFill>
            <a:srgbClr val="FF6600"/>
          </a:solidFill>
          <a:latin typeface="Helvetica 75 Bold" panose="020B0804020202020204" pitchFamily="34" charset="0"/>
          <a:ea typeface="ＭＳ Ｐゴシック" pitchFamily="34" charset="-128"/>
          <a:cs typeface="+mn-cs"/>
        </a:defRPr>
      </a:lvl1pPr>
      <a:lvl2pPr algn="l" defTabSz="513966" rtl="0" eaLnBrk="1" fontAlgn="base" hangingPunct="1">
        <a:lnSpc>
          <a:spcPct val="90000"/>
        </a:lnSpc>
        <a:spcBef>
          <a:spcPct val="0"/>
        </a:spcBef>
        <a:spcAft>
          <a:spcPts val="800"/>
        </a:spcAft>
        <a:buFont typeface="Arial" pitchFamily="34" charset="0"/>
        <a:defRPr sz="1400" kern="1200">
          <a:solidFill>
            <a:schemeClr val="tx1"/>
          </a:solidFill>
          <a:latin typeface="Helvetica 75 Bold" panose="020B0804020202020204" pitchFamily="34" charset="0"/>
          <a:ea typeface="ＭＳ Ｐゴシック" pitchFamily="34" charset="-128"/>
          <a:cs typeface="+mn-cs"/>
        </a:defRPr>
      </a:lvl2pPr>
      <a:lvl3pPr marL="133249" indent="-133249" algn="l" defTabSz="513966"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3pPr>
      <a:lvl4pPr marL="271261" indent="-134836" algn="l" defTabSz="513966"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4pPr>
      <a:lvl5pPr marL="406097" indent="-134836" algn="l" defTabSz="513966" rtl="0" eaLnBrk="1" fontAlgn="base" hangingPunct="1">
        <a:lnSpc>
          <a:spcPct val="90000"/>
        </a:lnSpc>
        <a:spcBef>
          <a:spcPct val="0"/>
        </a:spcBef>
        <a:spcAft>
          <a:spcPts val="800"/>
        </a:spcAft>
        <a:buClr>
          <a:schemeClr val="tx1"/>
        </a:buClr>
        <a:buFont typeface="Helvetica 75" panose="020B0804020202020204" pitchFamily="34" charset="0"/>
        <a:buChar char="−"/>
        <a:defRPr sz="1400" kern="1200">
          <a:solidFill>
            <a:schemeClr val="tx1"/>
          </a:solidFill>
          <a:latin typeface="Helvetica 75 Bold" panose="020B0804020202020204" pitchFamily="34" charset="0"/>
          <a:ea typeface="ＭＳ Ｐゴシック" pitchFamily="34" charset="-128"/>
          <a:cs typeface="+mn-cs"/>
        </a:defRPr>
      </a:lvl5pPr>
      <a:lvl6pPr marL="1413404" indent="-128489" algn="l" defTabSz="513966"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6pPr>
      <a:lvl7pPr marL="1670389" indent="-128489" algn="l" defTabSz="513966"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7pPr>
      <a:lvl8pPr marL="1927368" indent="-128489" algn="l" defTabSz="513966"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8pPr>
      <a:lvl9pPr marL="2184353" indent="-128489" algn="l" defTabSz="513966"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513966" rtl="0" eaLnBrk="1" latinLnBrk="0" hangingPunct="1">
        <a:defRPr sz="1000" kern="1200">
          <a:solidFill>
            <a:schemeClr val="tx1"/>
          </a:solidFill>
          <a:latin typeface="+mn-lt"/>
          <a:ea typeface="+mn-ea"/>
          <a:cs typeface="+mn-cs"/>
        </a:defRPr>
      </a:lvl1pPr>
      <a:lvl2pPr marL="256984" algn="l" defTabSz="513966" rtl="0" eaLnBrk="1" latinLnBrk="0" hangingPunct="1">
        <a:defRPr sz="1000" kern="1200">
          <a:solidFill>
            <a:schemeClr val="tx1"/>
          </a:solidFill>
          <a:latin typeface="+mn-lt"/>
          <a:ea typeface="+mn-ea"/>
          <a:cs typeface="+mn-cs"/>
        </a:defRPr>
      </a:lvl2pPr>
      <a:lvl3pPr marL="513966" algn="l" defTabSz="513966" rtl="0" eaLnBrk="1" latinLnBrk="0" hangingPunct="1">
        <a:defRPr sz="1000" kern="1200">
          <a:solidFill>
            <a:schemeClr val="tx1"/>
          </a:solidFill>
          <a:latin typeface="+mn-lt"/>
          <a:ea typeface="+mn-ea"/>
          <a:cs typeface="+mn-cs"/>
        </a:defRPr>
      </a:lvl3pPr>
      <a:lvl4pPr marL="770952" algn="l" defTabSz="513966" rtl="0" eaLnBrk="1" latinLnBrk="0" hangingPunct="1">
        <a:defRPr sz="1000" kern="1200">
          <a:solidFill>
            <a:schemeClr val="tx1"/>
          </a:solidFill>
          <a:latin typeface="+mn-lt"/>
          <a:ea typeface="+mn-ea"/>
          <a:cs typeface="+mn-cs"/>
        </a:defRPr>
      </a:lvl4pPr>
      <a:lvl5pPr marL="1027929" algn="l" defTabSz="513966" rtl="0" eaLnBrk="1" latinLnBrk="0" hangingPunct="1">
        <a:defRPr sz="1000" kern="1200">
          <a:solidFill>
            <a:schemeClr val="tx1"/>
          </a:solidFill>
          <a:latin typeface="+mn-lt"/>
          <a:ea typeface="+mn-ea"/>
          <a:cs typeface="+mn-cs"/>
        </a:defRPr>
      </a:lvl5pPr>
      <a:lvl6pPr marL="1284913" algn="l" defTabSz="513966" rtl="0" eaLnBrk="1" latinLnBrk="0" hangingPunct="1">
        <a:defRPr sz="1000" kern="1200">
          <a:solidFill>
            <a:schemeClr val="tx1"/>
          </a:solidFill>
          <a:latin typeface="+mn-lt"/>
          <a:ea typeface="+mn-ea"/>
          <a:cs typeface="+mn-cs"/>
        </a:defRPr>
      </a:lvl6pPr>
      <a:lvl7pPr marL="1541896" algn="l" defTabSz="513966" rtl="0" eaLnBrk="1" latinLnBrk="0" hangingPunct="1">
        <a:defRPr sz="1000" kern="1200">
          <a:solidFill>
            <a:schemeClr val="tx1"/>
          </a:solidFill>
          <a:latin typeface="+mn-lt"/>
          <a:ea typeface="+mn-ea"/>
          <a:cs typeface="+mn-cs"/>
        </a:defRPr>
      </a:lvl7pPr>
      <a:lvl8pPr marL="1798879" algn="l" defTabSz="513966" rtl="0" eaLnBrk="1" latinLnBrk="0" hangingPunct="1">
        <a:defRPr sz="1000" kern="1200">
          <a:solidFill>
            <a:schemeClr val="tx1"/>
          </a:solidFill>
          <a:latin typeface="+mn-lt"/>
          <a:ea typeface="+mn-ea"/>
          <a:cs typeface="+mn-cs"/>
        </a:defRPr>
      </a:lvl8pPr>
      <a:lvl9pPr marL="2055862" algn="l" defTabSz="513966" rtl="0" eaLnBrk="1" latinLnBrk="0" hangingPunct="1">
        <a:defRPr sz="1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267496"/>
            <a:ext cx="8515350" cy="743744"/>
          </a:xfrm>
          <a:prstGeom prst="rect">
            <a:avLst/>
          </a:prstGeom>
        </p:spPr>
        <p:txBody>
          <a:bodyPr vert="horz" lIns="0" tIns="0" rIns="0" bIns="0" rtlCol="0" anchor="t" anchorCtr="0">
            <a:noAutofit/>
          </a:bodyPr>
          <a:lstStyle/>
          <a:p>
            <a:r>
              <a:rPr lang="fr-FR" noProof="0" dirty="0"/>
              <a:t>Cliquez pour modifier le titre</a:t>
            </a:r>
          </a:p>
        </p:txBody>
      </p:sp>
      <p:sp>
        <p:nvSpPr>
          <p:cNvPr id="3" name="Text Placeholder 2"/>
          <p:cNvSpPr>
            <a:spLocks noGrp="1"/>
          </p:cNvSpPr>
          <p:nvPr>
            <p:ph type="body" idx="1"/>
          </p:nvPr>
        </p:nvSpPr>
        <p:spPr>
          <a:xfrm>
            <a:off x="314325" y="1184277"/>
            <a:ext cx="8515350" cy="3365500"/>
          </a:xfrm>
          <a:prstGeom prst="rect">
            <a:avLst/>
          </a:prstGeom>
        </p:spPr>
        <p:txBody>
          <a:bodyPr vert="horz" lIns="0" tIns="0" rIns="0" bIns="0" rtlCol="0">
            <a:noAutofit/>
          </a:body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9" name="Text Placeholder 10"/>
          <p:cNvSpPr txBox="1">
            <a:spLocks/>
          </p:cNvSpPr>
          <p:nvPr/>
        </p:nvSpPr>
        <p:spPr>
          <a:xfrm>
            <a:off x="314325" y="4535491"/>
            <a:ext cx="275010" cy="334961"/>
          </a:xfrm>
          <a:prstGeom prst="rect">
            <a:avLst/>
          </a:prstGeom>
        </p:spPr>
        <p:txBody>
          <a:bodyPr wrap="square" lIns="720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8702007A-2642-4DC4-A457-FD791426C840}" type="slidenum">
              <a:rPr sz="800">
                <a:solidFill>
                  <a:srgbClr val="000000"/>
                </a:solidFill>
                <a:latin typeface="Helvetica 75 Bold" panose="020B0804020202020204" pitchFamily="34" charset="0"/>
              </a:rPr>
              <a:pPr>
                <a:lnSpc>
                  <a:spcPct val="85000"/>
                </a:lnSpc>
                <a:spcAft>
                  <a:spcPts val="1200"/>
                </a:spcAft>
                <a:buClr>
                  <a:srgbClr val="FFFFFF"/>
                </a:buClr>
                <a:defRPr/>
              </a:pPr>
              <a:t>‹#›</a:t>
            </a:fld>
            <a:endParaRPr sz="800">
              <a:solidFill>
                <a:srgbClr val="000000"/>
              </a:solidFill>
              <a:latin typeface="Helvetica 75 Bold" panose="020B0804020202020204" pitchFamily="34" charset="0"/>
            </a:endParaRPr>
          </a:p>
        </p:txBody>
      </p:sp>
    </p:spTree>
    <p:extLst>
      <p:ext uri="{BB962C8B-B14F-4D97-AF65-F5344CB8AC3E}">
        <p14:creationId xmlns:p14="http://schemas.microsoft.com/office/powerpoint/2010/main" val="1714241779"/>
      </p:ext>
    </p:extLst>
  </p:cSld>
  <p:clrMap bg1="lt1" tx1="dk1" bg2="lt2" tx2="dk2" accent1="accent1" accent2="accent2" accent3="accent3" accent4="accent4" accent5="accent5" accent6="accent6" hlink="hlink" folHlink="folHlink"/>
  <p:sldLayoutIdLst>
    <p:sldLayoutId id="2147485028" r:id="rId1"/>
    <p:sldLayoutId id="2147485029" r:id="rId2"/>
    <p:sldLayoutId id="2147485030" r:id="rId3"/>
    <p:sldLayoutId id="2147485031" r:id="rId4"/>
    <p:sldLayoutId id="2147485032" r:id="rId5"/>
    <p:sldLayoutId id="2147485033" r:id="rId6"/>
    <p:sldLayoutId id="2147485034" r:id="rId7"/>
    <p:sldLayoutId id="2147485035"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marL="0" indent="0" algn="l" defTabSz="914400" rtl="0" eaLnBrk="1" latinLnBrk="0" hangingPunct="1">
        <a:lnSpc>
          <a:spcPct val="90000"/>
        </a:lnSpc>
        <a:spcBef>
          <a:spcPct val="0"/>
        </a:spcBef>
        <a:buNone/>
        <a:defRPr sz="2000" kern="1200" spc="-20" baseline="0">
          <a:solidFill>
            <a:schemeClr val="bg2"/>
          </a:solidFill>
          <a:latin typeface="Helvetica 75 Bold" panose="020B0804020202020204" pitchFamily="34" charset="0"/>
          <a:ea typeface="+mj-ea"/>
          <a:cs typeface="+mj-cs"/>
        </a:defRPr>
      </a:lvl1pPr>
    </p:titleStyle>
    <p:body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4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267496"/>
            <a:ext cx="8515350" cy="743744"/>
          </a:xfrm>
          <a:prstGeom prst="rect">
            <a:avLst/>
          </a:prstGeom>
        </p:spPr>
        <p:txBody>
          <a:bodyPr vert="horz" lIns="0" tIns="0" rIns="0" bIns="0" rtlCol="0" anchor="t" anchorCtr="0">
            <a:noAutofit/>
          </a:bodyPr>
          <a:lstStyle/>
          <a:p>
            <a:r>
              <a:rPr lang="fr-FR" noProof="0" dirty="0"/>
              <a:t>Cliquez pour modifier le titre</a:t>
            </a:r>
          </a:p>
        </p:txBody>
      </p:sp>
      <p:sp>
        <p:nvSpPr>
          <p:cNvPr id="3" name="Text Placeholder 2"/>
          <p:cNvSpPr>
            <a:spLocks noGrp="1"/>
          </p:cNvSpPr>
          <p:nvPr>
            <p:ph type="body" idx="1"/>
          </p:nvPr>
        </p:nvSpPr>
        <p:spPr>
          <a:xfrm>
            <a:off x="314325" y="1184277"/>
            <a:ext cx="8515350" cy="3365500"/>
          </a:xfrm>
          <a:prstGeom prst="rect">
            <a:avLst/>
          </a:prstGeom>
        </p:spPr>
        <p:txBody>
          <a:bodyPr vert="horz" lIns="0" tIns="0" rIns="0" bIns="0" rtlCol="0">
            <a:noAutofit/>
          </a:body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9" name="Text Placeholder 10"/>
          <p:cNvSpPr txBox="1">
            <a:spLocks/>
          </p:cNvSpPr>
          <p:nvPr/>
        </p:nvSpPr>
        <p:spPr>
          <a:xfrm>
            <a:off x="314325" y="4535491"/>
            <a:ext cx="275010" cy="334961"/>
          </a:xfrm>
          <a:prstGeom prst="rect">
            <a:avLst/>
          </a:prstGeom>
        </p:spPr>
        <p:txBody>
          <a:bodyPr wrap="square" lIns="720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8702007A-2642-4DC4-A457-FD791426C840}" type="slidenum">
              <a:rPr sz="800">
                <a:solidFill>
                  <a:srgbClr val="000000"/>
                </a:solidFill>
                <a:latin typeface="Helvetica 75 Bold" panose="020B0804020202020204" pitchFamily="34" charset="0"/>
              </a:rPr>
              <a:pPr>
                <a:lnSpc>
                  <a:spcPct val="85000"/>
                </a:lnSpc>
                <a:spcAft>
                  <a:spcPts val="1200"/>
                </a:spcAft>
                <a:buClr>
                  <a:srgbClr val="FFFFFF"/>
                </a:buClr>
                <a:defRPr/>
              </a:pPr>
              <a:t>‹#›</a:t>
            </a:fld>
            <a:endParaRPr sz="800">
              <a:solidFill>
                <a:srgbClr val="000000"/>
              </a:solidFill>
              <a:latin typeface="Helvetica 75 Bold" panose="020B0804020202020204" pitchFamily="34" charset="0"/>
            </a:endParaRPr>
          </a:p>
        </p:txBody>
      </p:sp>
    </p:spTree>
    <p:extLst>
      <p:ext uri="{BB962C8B-B14F-4D97-AF65-F5344CB8AC3E}">
        <p14:creationId xmlns:p14="http://schemas.microsoft.com/office/powerpoint/2010/main" val="3740631497"/>
      </p:ext>
    </p:extLst>
  </p:cSld>
  <p:clrMap bg1="lt1" tx1="dk1" bg2="lt2" tx2="dk2" accent1="accent1" accent2="accent2" accent3="accent3" accent4="accent4" accent5="accent5" accent6="accent6" hlink="hlink" folHlink="folHlink"/>
  <p:sldLayoutIdLst>
    <p:sldLayoutId id="2147485037" r:id="rId1"/>
    <p:sldLayoutId id="2147485038" r:id="rId2"/>
    <p:sldLayoutId id="2147485039" r:id="rId3"/>
    <p:sldLayoutId id="2147485040" r:id="rId4"/>
    <p:sldLayoutId id="2147485041" r:id="rId5"/>
    <p:sldLayoutId id="2147485042" r:id="rId6"/>
    <p:sldLayoutId id="2147485043" r:id="rId7"/>
    <p:sldLayoutId id="2147485044"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marL="0" indent="0" algn="l" defTabSz="914400" rtl="0" eaLnBrk="1" latinLnBrk="0" hangingPunct="1">
        <a:lnSpc>
          <a:spcPct val="90000"/>
        </a:lnSpc>
        <a:spcBef>
          <a:spcPct val="0"/>
        </a:spcBef>
        <a:buNone/>
        <a:defRPr sz="2000" kern="1200" spc="-20" baseline="0">
          <a:solidFill>
            <a:schemeClr val="bg2"/>
          </a:solidFill>
          <a:latin typeface="Helvetica 75 Bold" panose="020B0804020202020204" pitchFamily="34" charset="0"/>
          <a:ea typeface="+mj-ea"/>
          <a:cs typeface="+mj-cs"/>
        </a:defRPr>
      </a:lvl1pPr>
    </p:titleStyle>
    <p:body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4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3201" y="268288"/>
            <a:ext cx="8516475" cy="741362"/>
          </a:xfrm>
          <a:prstGeom prst="rect">
            <a:avLst/>
          </a:prstGeom>
        </p:spPr>
        <p:txBody>
          <a:bodyPr vert="horz" lIns="0" tIns="0" rIns="0" bIns="0" rtlCol="0" anchor="t" anchorCtr="0">
            <a:noAutofit/>
          </a:bodyPr>
          <a:lstStyle/>
          <a:p>
            <a:r>
              <a:rPr lang="en-US" dirty="0"/>
              <a:t>Click to edit title</a:t>
            </a:r>
            <a:endParaRPr lang="en-GB" dirty="0"/>
          </a:p>
        </p:txBody>
      </p:sp>
      <p:sp>
        <p:nvSpPr>
          <p:cNvPr id="3" name="Text Placeholder 2"/>
          <p:cNvSpPr>
            <a:spLocks noGrp="1"/>
          </p:cNvSpPr>
          <p:nvPr>
            <p:ph type="body" idx="1"/>
          </p:nvPr>
        </p:nvSpPr>
        <p:spPr>
          <a:xfrm>
            <a:off x="313201" y="1181102"/>
            <a:ext cx="8516475" cy="337026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p:txBody>
      </p:sp>
      <p:sp>
        <p:nvSpPr>
          <p:cNvPr id="9" name="Text Placeholder 10"/>
          <p:cNvSpPr txBox="1">
            <a:spLocks/>
          </p:cNvSpPr>
          <p:nvPr/>
        </p:nvSpPr>
        <p:spPr>
          <a:xfrm>
            <a:off x="314325" y="4535487"/>
            <a:ext cx="275010" cy="334961"/>
          </a:xfrm>
          <a:prstGeom prst="rect">
            <a:avLst/>
          </a:prstGeom>
        </p:spPr>
        <p:txBody>
          <a:bodyPr wrap="square" lIns="720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8702007A-2642-4DC4-A457-FD791426C840}" type="slidenum">
              <a:rPr lang="en-GB" sz="800">
                <a:solidFill>
                  <a:srgbClr val="000000"/>
                </a:solidFill>
                <a:latin typeface="Helvetica 75 Bold" panose="020B0804020202020204" pitchFamily="34" charset="0"/>
              </a:rPr>
              <a:pPr>
                <a:lnSpc>
                  <a:spcPct val="85000"/>
                </a:lnSpc>
                <a:spcAft>
                  <a:spcPts val="1200"/>
                </a:spcAft>
                <a:buClr>
                  <a:srgbClr val="FFFFFF"/>
                </a:buClr>
                <a:defRPr/>
              </a:pPr>
              <a:t>‹#›</a:t>
            </a:fld>
            <a:endParaRPr lang="en-GB" sz="800">
              <a:solidFill>
                <a:srgbClr val="000000"/>
              </a:solidFill>
              <a:latin typeface="Helvetica 75 Bold" panose="020B0804020202020204" pitchFamily="34" charset="0"/>
            </a:endParaRPr>
          </a:p>
        </p:txBody>
      </p:sp>
    </p:spTree>
    <p:extLst>
      <p:ext uri="{BB962C8B-B14F-4D97-AF65-F5344CB8AC3E}">
        <p14:creationId xmlns:p14="http://schemas.microsoft.com/office/powerpoint/2010/main" val="4072795846"/>
      </p:ext>
    </p:extLst>
  </p:cSld>
  <p:clrMap bg1="lt1" tx1="dk1" bg2="lt2" tx2="dk2" accent1="accent1" accent2="accent2" accent3="accent3" accent4="accent4" accent5="accent5" accent6="accent6" hlink="hlink" folHlink="folHlink"/>
  <p:sldLayoutIdLst>
    <p:sldLayoutId id="2147485046" r:id="rId1"/>
    <p:sldLayoutId id="2147485047" r:id="rId2"/>
    <p:sldLayoutId id="2147485048" r:id="rId3"/>
    <p:sldLayoutId id="2147485049" r:id="rId4"/>
    <p:sldLayoutId id="2147485050" r:id="rId5"/>
    <p:sldLayoutId id="2147485051" r:id="rId6"/>
    <p:sldLayoutId id="2147485052" r:id="rId7"/>
    <p:sldLayoutId id="2147485053" r:id="rId8"/>
    <p:sldLayoutId id="2147485054" r:id="rId9"/>
    <p:sldLayoutId id="2147485055"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marL="0" indent="0" algn="l" defTabSz="914400" rtl="0" eaLnBrk="1" latinLnBrk="0" hangingPunct="1">
        <a:lnSpc>
          <a:spcPct val="90000"/>
        </a:lnSpc>
        <a:spcBef>
          <a:spcPct val="0"/>
        </a:spcBef>
        <a:buNone/>
        <a:defRPr sz="2000" kern="1200" spc="-20" baseline="0">
          <a:solidFill>
            <a:schemeClr val="bg2"/>
          </a:solidFill>
          <a:latin typeface="Helvetica 75 Bold" panose="020B0804020202020204" pitchFamily="34" charset="0"/>
          <a:ea typeface="+mj-ea"/>
          <a:cs typeface="+mj-cs"/>
        </a:defRPr>
      </a:lvl1pPr>
    </p:titleStyle>
    <p:bodyStyle>
      <a:lvl1pPr marL="0" indent="0" algn="l" defTabSz="914400" rtl="0" eaLnBrk="1" latinLnBrk="0" hangingPunct="1">
        <a:lnSpc>
          <a:spcPct val="90000"/>
        </a:lnSpc>
        <a:spcBef>
          <a:spcPts val="600"/>
        </a:spcBef>
        <a:buClr>
          <a:schemeClr val="bg1"/>
        </a:buClr>
        <a:buSzPct val="25000"/>
        <a:buFont typeface="Calibri" panose="020F0502020204030204" pitchFamily="34" charset="0"/>
        <a:buNone/>
        <a:tabLst/>
        <a:defRPr sz="1400" kern="1200" spc="-20" baseline="0">
          <a:solidFill>
            <a:schemeClr val="bg2"/>
          </a:solidFill>
          <a:latin typeface="Helvetica 75 Bold" panose="020B0804020202020204" pitchFamily="34" charset="0"/>
          <a:ea typeface="+mn-ea"/>
          <a:cs typeface="+mn-cs"/>
        </a:defRPr>
      </a:lvl1pPr>
      <a:lvl2pPr marL="0" indent="0" algn="l" defTabSz="914400" rtl="0" eaLnBrk="1" latinLnBrk="0" hangingPunct="1">
        <a:lnSpc>
          <a:spcPct val="90000"/>
        </a:lnSpc>
        <a:spcBef>
          <a:spcPts val="600"/>
        </a:spcBef>
        <a:buClr>
          <a:schemeClr val="bg1"/>
        </a:buClr>
        <a:buSzPct val="25000"/>
        <a:buFont typeface="Calibri" panose="020F0502020204030204" pitchFamily="34" charset="0"/>
        <a:buNone/>
        <a:defRPr sz="1400" kern="1200" spc="-20" baseline="0">
          <a:solidFill>
            <a:schemeClr val="tx1"/>
          </a:solidFill>
          <a:latin typeface="Helvetica 75 Bold" panose="020B0804020202020204" pitchFamily="34" charset="0"/>
          <a:ea typeface="+mn-ea"/>
          <a:cs typeface="+mn-cs"/>
        </a:defRPr>
      </a:lvl2pPr>
      <a:lvl3pPr marL="180975" indent="-180975" algn="l" defTabSz="914400" rtl="0" eaLnBrk="1" latinLnBrk="0" hangingPunct="1">
        <a:lnSpc>
          <a:spcPct val="90000"/>
        </a:lnSpc>
        <a:spcBef>
          <a:spcPts val="600"/>
        </a:spcBef>
        <a:buClr>
          <a:schemeClr val="bg2"/>
        </a:buClr>
        <a:buFont typeface="Wingdings" panose="05000000000000000000" pitchFamily="2" charset="2"/>
        <a:buChar char="§"/>
        <a:defRPr sz="1400" kern="1200" spc="-20" baseline="0">
          <a:solidFill>
            <a:schemeClr val="tx1"/>
          </a:solidFill>
          <a:latin typeface="Helvetica 75 Bold" panose="020B0804020202020204" pitchFamily="34" charset="0"/>
          <a:ea typeface="+mn-ea"/>
          <a:cs typeface="+mn-cs"/>
        </a:defRPr>
      </a:lvl3pPr>
      <a:lvl4pPr marL="407988" indent="-190500" algn="l" defTabSz="914400" rtl="0" eaLnBrk="1" latinLnBrk="0" hangingPunct="1">
        <a:lnSpc>
          <a:spcPct val="90000"/>
        </a:lnSpc>
        <a:spcBef>
          <a:spcPct val="20000"/>
        </a:spcBef>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4pPr>
      <a:lvl5pPr marL="595313" indent="-173038" algn="l" defTabSz="914400" rtl="0" eaLnBrk="1" latinLnBrk="0" hangingPunct="1">
        <a:lnSpc>
          <a:spcPct val="90000"/>
        </a:lnSpc>
        <a:spcBef>
          <a:spcPct val="20000"/>
        </a:spcBef>
        <a:buClr>
          <a:schemeClr val="tx1"/>
        </a:buClr>
        <a:buFont typeface="Arial" panose="020B0604020202020204" pitchFamily="34" charset="0"/>
        <a:buChar char="–"/>
        <a:defRPr sz="1400" kern="1200" spc="-20" baseline="0">
          <a:solidFill>
            <a:schemeClr val="tx1"/>
          </a:solidFill>
          <a:latin typeface="Helvetica 55 Roman" panose="000B0500000000000000" pitchFamily="34" charset="0"/>
          <a:ea typeface="+mn-ea"/>
          <a:cs typeface="+mn-cs"/>
        </a:defRPr>
      </a:lvl5pPr>
      <a:lvl6pPr marL="800100" indent="-190500" algn="l" defTabSz="914400" rtl="0" eaLnBrk="1" latinLnBrk="0" hangingPunct="1">
        <a:spcBef>
          <a:spcPct val="20000"/>
        </a:spcBef>
        <a:buFont typeface="Arial" panose="020B0604020202020204" pitchFamily="34" charset="0"/>
        <a:buChar char="–"/>
        <a:defRPr sz="1400" kern="1200">
          <a:solidFill>
            <a:schemeClr val="tx1"/>
          </a:solidFill>
          <a:latin typeface="Helvetica 55 Roman" panose="020B0604020202020204" pitchFamily="34"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9726" y="339727"/>
            <a:ext cx="84709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en-US" smtClean="0"/>
              <a:t>Cliquez ici pour saisir le titre principal</a:t>
            </a:r>
          </a:p>
        </p:txBody>
      </p:sp>
      <p:sp>
        <p:nvSpPr>
          <p:cNvPr id="1027" name="Text Placeholder 2"/>
          <p:cNvSpPr>
            <a:spLocks noGrp="1"/>
          </p:cNvSpPr>
          <p:nvPr>
            <p:ph type="body" idx="1"/>
          </p:nvPr>
        </p:nvSpPr>
        <p:spPr bwMode="auto">
          <a:xfrm>
            <a:off x="336552" y="1304925"/>
            <a:ext cx="8474075"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en-US" smtClean="0"/>
              <a:t>Modifiez le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endParaRPr lang="en-GB" altLang="en-US" smtClean="0"/>
          </a:p>
        </p:txBody>
      </p:sp>
      <p:sp>
        <p:nvSpPr>
          <p:cNvPr id="4" name="Text Placeholder 10"/>
          <p:cNvSpPr txBox="1">
            <a:spLocks/>
          </p:cNvSpPr>
          <p:nvPr/>
        </p:nvSpPr>
        <p:spPr>
          <a:xfrm>
            <a:off x="336550" y="4471988"/>
            <a:ext cx="274638" cy="334962"/>
          </a:xfrm>
          <a:prstGeom prst="rect">
            <a:avLst/>
          </a:prstGeom>
        </p:spPr>
        <p:txBody>
          <a:bodyPr lIns="0" tIns="0" rIns="0" bIns="0" anchor="b">
            <a:norm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fld id="{948E01C7-F633-4968-BE67-B1CD39DBE6E4}" type="slidenum">
              <a:rPr lang="en-GB" sz="800">
                <a:solidFill>
                  <a:srgbClr val="000000"/>
                </a:solidFill>
                <a:latin typeface="Helvetica 75 Bold" panose="020B0804020202020204" pitchFamily="34" charset="0"/>
              </a:rPr>
              <a:pPr>
                <a:lnSpc>
                  <a:spcPct val="85000"/>
                </a:lnSpc>
                <a:spcAft>
                  <a:spcPts val="1200"/>
                </a:spcAft>
                <a:buClr>
                  <a:srgbClr val="FFFFFF"/>
                </a:buClr>
                <a:defRPr/>
              </a:pPr>
              <a:t>‹#›</a:t>
            </a:fld>
            <a:endParaRPr lang="en-GB" sz="800">
              <a:solidFill>
                <a:srgbClr val="000000"/>
              </a:solidFill>
              <a:latin typeface="Helvetica 75 Bold" panose="020B0804020202020204" pitchFamily="34" charset="0"/>
            </a:endParaRPr>
          </a:p>
        </p:txBody>
      </p:sp>
      <p:sp>
        <p:nvSpPr>
          <p:cNvPr id="5" name="Text Placeholder 10"/>
          <p:cNvSpPr txBox="1">
            <a:spLocks/>
          </p:cNvSpPr>
          <p:nvPr/>
        </p:nvSpPr>
        <p:spPr>
          <a:xfrm>
            <a:off x="655638" y="4467227"/>
            <a:ext cx="8151812" cy="339725"/>
          </a:xfrm>
          <a:prstGeom prst="rect">
            <a:avLst/>
          </a:prstGeom>
        </p:spPr>
        <p:txBody>
          <a:bodyPr lIns="0" tIns="0" rIns="0" bIns="0" anchor="b"/>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5000"/>
              </a:lnSpc>
              <a:spcAft>
                <a:spcPts val="1200"/>
              </a:spcAft>
              <a:buClr>
                <a:srgbClr val="FFFFFF"/>
              </a:buClr>
              <a:defRPr/>
            </a:pPr>
            <a:endParaRPr lang="en-GB" sz="800">
              <a:solidFill>
                <a:srgbClr val="FF6600"/>
              </a:solidFill>
              <a:latin typeface="Helvetica 75 Bold" panose="020B0804020202020204" pitchFamily="34" charset="0"/>
            </a:endParaRPr>
          </a:p>
        </p:txBody>
      </p:sp>
      <p:sp>
        <p:nvSpPr>
          <p:cNvPr id="7" name="Text Placeholder 10"/>
          <p:cNvSpPr txBox="1">
            <a:spLocks/>
          </p:cNvSpPr>
          <p:nvPr userDrawn="1"/>
        </p:nvSpPr>
        <p:spPr>
          <a:xfrm>
            <a:off x="656232" y="4467225"/>
            <a:ext cx="8151220" cy="339726"/>
          </a:xfrm>
          <a:prstGeom prst="rect">
            <a:avLst/>
          </a:prstGeom>
        </p:spPr>
        <p:txBody>
          <a:bodyPr wrap="square" lIns="0" tIns="0" rIns="0" bIns="0" anchor="b">
            <a:noAutofit/>
          </a:bodyPr>
          <a:lstStyle>
            <a:lvl1pPr marL="0" marR="0" indent="0" algn="l" defTabSz="914400" rtl="0" eaLnBrk="1" fontAlgn="base" latinLnBrk="0" hangingPunct="1">
              <a:lnSpc>
                <a:spcPct val="100000"/>
              </a:lnSpc>
              <a:spcBef>
                <a:spcPct val="0"/>
              </a:spcBef>
              <a:spcAft>
                <a:spcPts val="0"/>
              </a:spcAft>
              <a:buClr>
                <a:schemeClr val="tx1"/>
              </a:buClr>
              <a:buSzTx/>
              <a:buFont typeface="Helvetica 75" panose="020B0804020202020204" pitchFamily="34" charset="0"/>
              <a:buNone/>
              <a:tabLst/>
              <a:defRPr lang="fr-FR" sz="1200" kern="1200" baseline="0" dirty="0" smtClean="0">
                <a:solidFill>
                  <a:schemeClr val="tx1">
                    <a:lumMod val="50000"/>
                  </a:schemeClr>
                </a:solidFill>
                <a:latin typeface="Helvetica 75" panose="020B0804020202020204" pitchFamily="34" charset="0"/>
                <a:ea typeface="+mn-ea"/>
                <a:cs typeface="+mn-cs"/>
              </a:defRPr>
            </a:lvl1pPr>
            <a:lvl2pPr marL="688975" indent="-231775"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2pPr>
            <a:lvl3pPr marL="1244600" indent="-285750" algn="l" defTabSz="914400" rtl="0" eaLnBrk="1" fontAlgn="base" latinLnBrk="0" hangingPunct="1">
              <a:spcBef>
                <a:spcPct val="0"/>
              </a:spcBef>
              <a:spcAft>
                <a:spcPts val="600"/>
              </a:spcAft>
              <a:buFont typeface="Helvetica 45 Light" pitchFamily="34" charset="0"/>
              <a:buChar char="–"/>
              <a:defRPr lang="fr-FR" sz="2000" kern="1200" baseline="0" dirty="0" smtClean="0">
                <a:solidFill>
                  <a:schemeClr val="tx1"/>
                </a:solidFill>
                <a:latin typeface="Helvetica 75" panose="020B0804020202020204" pitchFamily="34" charset="0"/>
                <a:ea typeface="+mn-ea"/>
                <a:cs typeface="+mn-cs"/>
              </a:defRPr>
            </a:lvl3pPr>
            <a:lvl4pPr marL="1663700" indent="-285750" algn="l" defTabSz="914400" rtl="0" eaLnBrk="1" fontAlgn="base" latinLnBrk="0" hangingPunct="1">
              <a:spcBef>
                <a:spcPct val="0"/>
              </a:spcBef>
              <a:spcAft>
                <a:spcPts val="600"/>
              </a:spcAft>
              <a:buFont typeface="Helvetica 45 Light" pitchFamily="34" charset="0"/>
              <a:buChar char="–"/>
              <a:defRPr lang="fr-FR" sz="2000" kern="1200" dirty="0" smtClean="0">
                <a:solidFill>
                  <a:schemeClr val="tx1"/>
                </a:solidFill>
                <a:latin typeface="Helvetica 75" panose="020B0804020202020204" pitchFamily="34" charset="0"/>
                <a:ea typeface="+mn-ea"/>
                <a:cs typeface="+mn-cs"/>
              </a:defRPr>
            </a:lvl4pPr>
            <a:lvl5pPr marL="2251075" indent="-596900" algn="l" defTabSz="914400" rtl="0" eaLnBrk="1" fontAlgn="base" latinLnBrk="0" hangingPunct="1">
              <a:spcBef>
                <a:spcPct val="0"/>
              </a:spcBef>
              <a:spcAft>
                <a:spcPts val="600"/>
              </a:spcAft>
              <a:buFont typeface="Helvetica 45 Light" pitchFamily="34" charset="0"/>
              <a:buChar char="–"/>
              <a:defRPr lang="fr-FR" sz="2000" kern="1200" dirty="0">
                <a:solidFill>
                  <a:schemeClr val="tx1"/>
                </a:solidFill>
                <a:latin typeface="Helvetica 75" panose="020B08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55">
              <a:lnSpc>
                <a:spcPct val="85000"/>
              </a:lnSpc>
              <a:spcAft>
                <a:spcPts val="1200"/>
              </a:spcAft>
              <a:buClr>
                <a:srgbClr val="FFFFFF"/>
              </a:buClr>
              <a:defRPr/>
            </a:pPr>
            <a:r>
              <a:rPr lang="en-GB" sz="800">
                <a:solidFill>
                  <a:srgbClr val="FF6600"/>
                </a:solidFill>
                <a:latin typeface="Helvetica 75 Bold" panose="020B0804020202020204" pitchFamily="34" charset="0"/>
              </a:rPr>
              <a:t>Orange Confidential</a:t>
            </a:r>
          </a:p>
        </p:txBody>
      </p:sp>
    </p:spTree>
    <p:extLst>
      <p:ext uri="{BB962C8B-B14F-4D97-AF65-F5344CB8AC3E}">
        <p14:creationId xmlns:p14="http://schemas.microsoft.com/office/powerpoint/2010/main" val="1069041608"/>
      </p:ext>
    </p:extLst>
  </p:cSld>
  <p:clrMap bg1="dk1" tx1="lt1" bg2="dk2" tx2="lt2" accent1="accent1" accent2="accent2" accent3="accent3" accent4="accent4" accent5="accent5" accent6="accent6" hlink="hlink" folHlink="folHlink"/>
  <p:sldLayoutIdLst>
    <p:sldLayoutId id="2147485057" r:id="rId1"/>
    <p:sldLayoutId id="2147485058" r:id="rId2"/>
    <p:sldLayoutId id="2147485059" r:id="rId3"/>
    <p:sldLayoutId id="2147485060" r:id="rId4"/>
    <p:sldLayoutId id="2147485061" r:id="rId5"/>
    <p:sldLayoutId id="2147485062" r:id="rId6"/>
    <p:sldLayoutId id="2147485063" r:id="rId7"/>
    <p:sldLayoutId id="2147485064" r:id="rId8"/>
    <p:sldLayoutId id="2147485065" r:id="rId9"/>
    <p:sldLayoutId id="2147485066" r:id="rId10"/>
  </p:sldLayoutIdLst>
  <p:transition spd="med">
    <p:fade/>
  </p:transition>
  <p:timing>
    <p:tnLst>
      <p:par>
        <p:cTn id="1" dur="indefinite" restart="never" nodeType="tmRoot"/>
      </p:par>
    </p:tnLst>
  </p:timing>
  <p:hf hdr="0"/>
  <p:txStyles>
    <p:titleStyle>
      <a:lvl1pPr algn="l" defTabSz="514325" rtl="0" eaLnBrk="1" fontAlgn="base" hangingPunct="1">
        <a:lnSpc>
          <a:spcPct val="90000"/>
        </a:lnSpc>
        <a:spcBef>
          <a:spcPct val="0"/>
        </a:spcBef>
        <a:spcAft>
          <a:spcPct val="0"/>
        </a:spcAft>
        <a:defRPr sz="2000" kern="1200">
          <a:solidFill>
            <a:srgbClr val="FF6600"/>
          </a:solidFill>
          <a:latin typeface="Helvetica 75 Bold" panose="020B0804020202020204" pitchFamily="34" charset="0"/>
          <a:ea typeface="ＭＳ Ｐゴシック" pitchFamily="34" charset="-128"/>
          <a:cs typeface="+mj-cs"/>
        </a:defRPr>
      </a:lvl1pPr>
      <a:lvl2pPr algn="l" defTabSz="514325" rtl="0" eaLnBrk="1" fontAlgn="base" hangingPunct="1">
        <a:lnSpc>
          <a:spcPct val="90000"/>
        </a:lnSpc>
        <a:spcBef>
          <a:spcPct val="0"/>
        </a:spcBef>
        <a:spcAft>
          <a:spcPct val="0"/>
        </a:spcAft>
        <a:defRPr sz="2000">
          <a:solidFill>
            <a:srgbClr val="FF6600"/>
          </a:solidFill>
          <a:latin typeface="Helvetica 75 Bold" pitchFamily="34" charset="0"/>
          <a:ea typeface="ＭＳ Ｐゴシック" pitchFamily="34" charset="-128"/>
        </a:defRPr>
      </a:lvl2pPr>
      <a:lvl3pPr algn="l" defTabSz="514325" rtl="0" eaLnBrk="1" fontAlgn="base" hangingPunct="1">
        <a:lnSpc>
          <a:spcPct val="90000"/>
        </a:lnSpc>
        <a:spcBef>
          <a:spcPct val="0"/>
        </a:spcBef>
        <a:spcAft>
          <a:spcPct val="0"/>
        </a:spcAft>
        <a:defRPr sz="2000">
          <a:solidFill>
            <a:srgbClr val="FF6600"/>
          </a:solidFill>
          <a:latin typeface="Helvetica 75 Bold" pitchFamily="34" charset="0"/>
          <a:ea typeface="ＭＳ Ｐゴシック" pitchFamily="34" charset="-128"/>
        </a:defRPr>
      </a:lvl3pPr>
      <a:lvl4pPr algn="l" defTabSz="514325" rtl="0" eaLnBrk="1" fontAlgn="base" hangingPunct="1">
        <a:lnSpc>
          <a:spcPct val="90000"/>
        </a:lnSpc>
        <a:spcBef>
          <a:spcPct val="0"/>
        </a:spcBef>
        <a:spcAft>
          <a:spcPct val="0"/>
        </a:spcAft>
        <a:defRPr sz="2000">
          <a:solidFill>
            <a:srgbClr val="FF6600"/>
          </a:solidFill>
          <a:latin typeface="Helvetica 75 Bold" pitchFamily="34" charset="0"/>
          <a:ea typeface="ＭＳ Ｐゴシック" pitchFamily="34" charset="-128"/>
        </a:defRPr>
      </a:lvl4pPr>
      <a:lvl5pPr algn="l" defTabSz="514325" rtl="0" eaLnBrk="1" fontAlgn="base" hangingPunct="1">
        <a:lnSpc>
          <a:spcPct val="90000"/>
        </a:lnSpc>
        <a:spcBef>
          <a:spcPct val="0"/>
        </a:spcBef>
        <a:spcAft>
          <a:spcPct val="0"/>
        </a:spcAft>
        <a:defRPr sz="2000">
          <a:solidFill>
            <a:srgbClr val="FF6600"/>
          </a:solidFill>
          <a:latin typeface="Helvetica 75 Bold" pitchFamily="34" charset="0"/>
          <a:ea typeface="ＭＳ Ｐゴシック" pitchFamily="34" charset="-128"/>
        </a:defRPr>
      </a:lvl5pPr>
      <a:lvl6pPr marL="457178" algn="l" defTabSz="514325"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4355" algn="l" defTabSz="514325"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1532" algn="l" defTabSz="514325"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8709" algn="l" defTabSz="514325"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p:titleStyle>
    <p:bodyStyle>
      <a:lvl1pPr algn="l" defTabSz="514325" rtl="0" eaLnBrk="1" fontAlgn="base" hangingPunct="1">
        <a:lnSpc>
          <a:spcPct val="90000"/>
        </a:lnSpc>
        <a:spcBef>
          <a:spcPct val="0"/>
        </a:spcBef>
        <a:spcAft>
          <a:spcPts val="800"/>
        </a:spcAft>
        <a:buFont typeface="Arial" charset="0"/>
        <a:defRPr sz="1400" kern="1200">
          <a:solidFill>
            <a:srgbClr val="FF6600"/>
          </a:solidFill>
          <a:latin typeface="Helvetica 75 Bold" panose="020B0804020202020204" pitchFamily="34" charset="0"/>
          <a:ea typeface="ＭＳ Ｐゴシック" pitchFamily="34" charset="-128"/>
          <a:cs typeface="+mn-cs"/>
        </a:defRPr>
      </a:lvl1pPr>
      <a:lvl2pPr algn="l" defTabSz="514325" rtl="0" eaLnBrk="1" fontAlgn="base" hangingPunct="1">
        <a:lnSpc>
          <a:spcPct val="90000"/>
        </a:lnSpc>
        <a:spcBef>
          <a:spcPct val="0"/>
        </a:spcBef>
        <a:spcAft>
          <a:spcPts val="800"/>
        </a:spcAft>
        <a:buFont typeface="Arial" charset="0"/>
        <a:defRPr sz="1400" kern="1200">
          <a:solidFill>
            <a:schemeClr val="tx1"/>
          </a:solidFill>
          <a:latin typeface="Helvetica 75 Bold" panose="020B0804020202020204" pitchFamily="34" charset="0"/>
          <a:ea typeface="ＭＳ Ｐゴシック" pitchFamily="34" charset="-128"/>
          <a:cs typeface="+mn-cs"/>
        </a:defRPr>
      </a:lvl2pPr>
      <a:lvl3pPr marL="133344" indent="-133344" algn="l" defTabSz="514325" rtl="0" eaLnBrk="1" fontAlgn="base" hangingPunct="1">
        <a:lnSpc>
          <a:spcPct val="90000"/>
        </a:lnSpc>
        <a:spcBef>
          <a:spcPct val="0"/>
        </a:spcBef>
        <a:spcAft>
          <a:spcPts val="800"/>
        </a:spcAft>
        <a:buClr>
          <a:schemeClr val="tx1"/>
        </a:buClr>
        <a:buFont typeface="Helvetica 75" pitchFamily="34" charset="0"/>
        <a:buChar char="−"/>
        <a:defRPr sz="1400" kern="1200">
          <a:solidFill>
            <a:schemeClr val="tx1"/>
          </a:solidFill>
          <a:latin typeface="Helvetica 75 Bold" panose="020B0804020202020204" pitchFamily="34" charset="0"/>
          <a:ea typeface="ＭＳ Ｐゴシック" pitchFamily="34" charset="-128"/>
          <a:cs typeface="+mn-cs"/>
        </a:defRPr>
      </a:lvl3pPr>
      <a:lvl4pPr marL="271451" indent="-134932" algn="l" defTabSz="514325" rtl="0" eaLnBrk="1" fontAlgn="base" hangingPunct="1">
        <a:lnSpc>
          <a:spcPct val="90000"/>
        </a:lnSpc>
        <a:spcBef>
          <a:spcPct val="0"/>
        </a:spcBef>
        <a:spcAft>
          <a:spcPts val="800"/>
        </a:spcAft>
        <a:buClr>
          <a:schemeClr val="tx1"/>
        </a:buClr>
        <a:buFont typeface="Helvetica 75" pitchFamily="34" charset="0"/>
        <a:buChar char="−"/>
        <a:defRPr sz="1400" kern="1200">
          <a:solidFill>
            <a:schemeClr val="tx1"/>
          </a:solidFill>
          <a:latin typeface="Helvetica 75 Bold" panose="020B0804020202020204" pitchFamily="34" charset="0"/>
          <a:ea typeface="ＭＳ Ｐゴシック" pitchFamily="34" charset="-128"/>
          <a:cs typeface="+mn-cs"/>
        </a:defRPr>
      </a:lvl4pPr>
      <a:lvl5pPr marL="406380" indent="-134932" algn="l" defTabSz="514325" rtl="0" eaLnBrk="1" fontAlgn="base" hangingPunct="1">
        <a:lnSpc>
          <a:spcPct val="90000"/>
        </a:lnSpc>
        <a:spcBef>
          <a:spcPct val="0"/>
        </a:spcBef>
        <a:spcAft>
          <a:spcPts val="800"/>
        </a:spcAft>
        <a:buClr>
          <a:schemeClr val="tx1"/>
        </a:buClr>
        <a:buFont typeface="Helvetica 75" pitchFamily="34" charset="0"/>
        <a:buChar char="−"/>
        <a:defRPr sz="1400" kern="1200">
          <a:solidFill>
            <a:schemeClr val="tx1"/>
          </a:solidFill>
          <a:latin typeface="Helvetica 75 Bold" panose="020B0804020202020204" pitchFamily="34" charset="0"/>
          <a:ea typeface="ＭＳ Ｐゴシック" pitchFamily="34" charset="-128"/>
          <a:cs typeface="+mn-cs"/>
        </a:defRPr>
      </a:lvl5pPr>
      <a:lvl6pPr marL="1414393" indent="-128582" algn="l" defTabSz="514325" rtl="0" eaLnBrk="1" latinLnBrk="0" hangingPunct="1">
        <a:lnSpc>
          <a:spcPct val="90000"/>
        </a:lnSpc>
        <a:spcBef>
          <a:spcPts val="281"/>
        </a:spcBef>
        <a:buFont typeface="Arial" panose="020B0604020202020204" pitchFamily="34" charset="0"/>
        <a:buChar char="•"/>
        <a:defRPr sz="1100" kern="1200">
          <a:solidFill>
            <a:schemeClr val="tx1"/>
          </a:solidFill>
          <a:latin typeface="+mn-lt"/>
          <a:ea typeface="+mn-ea"/>
          <a:cs typeface="+mn-cs"/>
        </a:defRPr>
      </a:lvl6pPr>
      <a:lvl7pPr marL="1671554" indent="-128582" algn="l" defTabSz="514325" rtl="0" eaLnBrk="1" latinLnBrk="0" hangingPunct="1">
        <a:lnSpc>
          <a:spcPct val="90000"/>
        </a:lnSpc>
        <a:spcBef>
          <a:spcPts val="281"/>
        </a:spcBef>
        <a:buFont typeface="Arial" panose="020B0604020202020204" pitchFamily="34" charset="0"/>
        <a:buChar char="•"/>
        <a:defRPr sz="1100" kern="1200">
          <a:solidFill>
            <a:schemeClr val="tx1"/>
          </a:solidFill>
          <a:latin typeface="+mn-lt"/>
          <a:ea typeface="+mn-ea"/>
          <a:cs typeface="+mn-cs"/>
        </a:defRPr>
      </a:lvl7pPr>
      <a:lvl8pPr marL="1928717" indent="-128582" algn="l" defTabSz="514325" rtl="0" eaLnBrk="1" latinLnBrk="0" hangingPunct="1">
        <a:lnSpc>
          <a:spcPct val="90000"/>
        </a:lnSpc>
        <a:spcBef>
          <a:spcPts val="281"/>
        </a:spcBef>
        <a:buFont typeface="Arial" panose="020B0604020202020204" pitchFamily="34" charset="0"/>
        <a:buChar char="•"/>
        <a:defRPr sz="1100" kern="1200">
          <a:solidFill>
            <a:schemeClr val="tx1"/>
          </a:solidFill>
          <a:latin typeface="+mn-lt"/>
          <a:ea typeface="+mn-ea"/>
          <a:cs typeface="+mn-cs"/>
        </a:defRPr>
      </a:lvl8pPr>
      <a:lvl9pPr marL="2185880" indent="-128582" algn="l" defTabSz="514325" rtl="0" eaLnBrk="1" latinLnBrk="0" hangingPunct="1">
        <a:lnSpc>
          <a:spcPct val="90000"/>
        </a:lnSpc>
        <a:spcBef>
          <a:spcPts val="281"/>
        </a:spcBef>
        <a:buFont typeface="Arial" panose="020B0604020202020204" pitchFamily="34" charset="0"/>
        <a:buChar char="•"/>
        <a:defRPr sz="1100" kern="1200">
          <a:solidFill>
            <a:schemeClr val="tx1"/>
          </a:solidFill>
          <a:latin typeface="+mn-lt"/>
          <a:ea typeface="+mn-ea"/>
          <a:cs typeface="+mn-cs"/>
        </a:defRPr>
      </a:lvl9pPr>
    </p:bodyStyle>
    <p:otherStyle>
      <a:defPPr>
        <a:defRPr lang="en-US"/>
      </a:defPPr>
      <a:lvl1pPr marL="0" algn="l" defTabSz="514325" rtl="0" eaLnBrk="1" latinLnBrk="0" hangingPunct="1">
        <a:defRPr sz="1100" kern="1200">
          <a:solidFill>
            <a:schemeClr val="tx1"/>
          </a:solidFill>
          <a:latin typeface="+mn-lt"/>
          <a:ea typeface="+mn-ea"/>
          <a:cs typeface="+mn-cs"/>
        </a:defRPr>
      </a:lvl1pPr>
      <a:lvl2pPr marL="257162" algn="l" defTabSz="514325" rtl="0" eaLnBrk="1" latinLnBrk="0" hangingPunct="1">
        <a:defRPr sz="1100" kern="1200">
          <a:solidFill>
            <a:schemeClr val="tx1"/>
          </a:solidFill>
          <a:latin typeface="+mn-lt"/>
          <a:ea typeface="+mn-ea"/>
          <a:cs typeface="+mn-cs"/>
        </a:defRPr>
      </a:lvl2pPr>
      <a:lvl3pPr marL="514325" algn="l" defTabSz="514325" rtl="0" eaLnBrk="1" latinLnBrk="0" hangingPunct="1">
        <a:defRPr sz="1100" kern="1200">
          <a:solidFill>
            <a:schemeClr val="tx1"/>
          </a:solidFill>
          <a:latin typeface="+mn-lt"/>
          <a:ea typeface="+mn-ea"/>
          <a:cs typeface="+mn-cs"/>
        </a:defRPr>
      </a:lvl3pPr>
      <a:lvl4pPr marL="771487" algn="l" defTabSz="514325" rtl="0" eaLnBrk="1" latinLnBrk="0" hangingPunct="1">
        <a:defRPr sz="1100" kern="1200">
          <a:solidFill>
            <a:schemeClr val="tx1"/>
          </a:solidFill>
          <a:latin typeface="+mn-lt"/>
          <a:ea typeface="+mn-ea"/>
          <a:cs typeface="+mn-cs"/>
        </a:defRPr>
      </a:lvl4pPr>
      <a:lvl5pPr marL="1028649" algn="l" defTabSz="514325" rtl="0" eaLnBrk="1" latinLnBrk="0" hangingPunct="1">
        <a:defRPr sz="1100" kern="1200">
          <a:solidFill>
            <a:schemeClr val="tx1"/>
          </a:solidFill>
          <a:latin typeface="+mn-lt"/>
          <a:ea typeface="+mn-ea"/>
          <a:cs typeface="+mn-cs"/>
        </a:defRPr>
      </a:lvl5pPr>
      <a:lvl6pPr marL="1285811" algn="l" defTabSz="514325" rtl="0" eaLnBrk="1" latinLnBrk="0" hangingPunct="1">
        <a:defRPr sz="1100" kern="1200">
          <a:solidFill>
            <a:schemeClr val="tx1"/>
          </a:solidFill>
          <a:latin typeface="+mn-lt"/>
          <a:ea typeface="+mn-ea"/>
          <a:cs typeface="+mn-cs"/>
        </a:defRPr>
      </a:lvl6pPr>
      <a:lvl7pPr marL="1542974" algn="l" defTabSz="514325" rtl="0" eaLnBrk="1" latinLnBrk="0" hangingPunct="1">
        <a:defRPr sz="1100" kern="1200">
          <a:solidFill>
            <a:schemeClr val="tx1"/>
          </a:solidFill>
          <a:latin typeface="+mn-lt"/>
          <a:ea typeface="+mn-ea"/>
          <a:cs typeface="+mn-cs"/>
        </a:defRPr>
      </a:lvl7pPr>
      <a:lvl8pPr marL="1800135" algn="l" defTabSz="514325" rtl="0" eaLnBrk="1" latinLnBrk="0" hangingPunct="1">
        <a:defRPr sz="1100" kern="1200">
          <a:solidFill>
            <a:schemeClr val="tx1"/>
          </a:solidFill>
          <a:latin typeface="+mn-lt"/>
          <a:ea typeface="+mn-ea"/>
          <a:cs typeface="+mn-cs"/>
        </a:defRPr>
      </a:lvl8pPr>
      <a:lvl9pPr marL="2057297" algn="l" defTabSz="514325" rtl="0" eaLnBrk="1" latinLnBrk="0" hangingPunct="1">
        <a:defRPr sz="11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014433" y="303610"/>
            <a:ext cx="7058025" cy="8572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smtClean="0"/>
              <a:t>cliquez ici pour saisir le titre principal</a:t>
            </a:r>
            <a:endParaRPr lang="fr-FR" smtClean="0"/>
          </a:p>
        </p:txBody>
      </p:sp>
      <p:sp>
        <p:nvSpPr>
          <p:cNvPr id="1027" name="Espace réservé du texte 2"/>
          <p:cNvSpPr>
            <a:spLocks noGrp="1"/>
          </p:cNvSpPr>
          <p:nvPr>
            <p:ph type="body" idx="1"/>
          </p:nvPr>
        </p:nvSpPr>
        <p:spPr bwMode="auto">
          <a:xfrm>
            <a:off x="1043000" y="1200151"/>
            <a:ext cx="7058025" cy="33944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extLst>
      <p:ext uri="{BB962C8B-B14F-4D97-AF65-F5344CB8AC3E}">
        <p14:creationId xmlns:p14="http://schemas.microsoft.com/office/powerpoint/2010/main" val="2527072379"/>
      </p:ext>
    </p:extLst>
  </p:cSld>
  <p:clrMap bg1="lt1" tx1="dk1" bg2="lt2" tx2="dk2" accent1="accent1" accent2="accent2" accent3="accent3" accent4="accent4" accent5="accent5" accent6="accent6" hlink="hlink" folHlink="folHlink"/>
  <p:sldLayoutIdLst>
    <p:sldLayoutId id="2147485068" r:id="rId1"/>
    <p:sldLayoutId id="2147485069" r:id="rId2"/>
    <p:sldLayoutId id="2147485070" r:id="rId3"/>
    <p:sldLayoutId id="2147485071" r:id="rId4"/>
    <p:sldLayoutId id="2147485072" r:id="rId5"/>
    <p:sldLayoutId id="2147485073" r:id="rId6"/>
    <p:sldLayoutId id="2147485074" r:id="rId7"/>
    <p:sldLayoutId id="2147485075" r:id="rId8"/>
    <p:sldLayoutId id="2147485076" r:id="rId9"/>
    <p:sldLayoutId id="2147485077" r:id="rId10"/>
    <p:sldLayoutId id="2147485078" r:id="rId11"/>
    <p:sldLayoutId id="2147485079" r:id="rId12"/>
    <p:sldLayoutId id="2147485080" r:id="rId13"/>
    <p:sldLayoutId id="2147485081" r:id="rId14"/>
    <p:sldLayoutId id="2147485082" r:id="rId15"/>
    <p:sldLayoutId id="2147485083" r:id="rId16"/>
    <p:sldLayoutId id="2147485084" r:id="rId17"/>
    <p:sldLayoutId id="2147485085" r:id="rId18"/>
    <p:sldLayoutId id="2147485086" r:id="rId19"/>
    <p:sldLayoutId id="2147485087" r:id="rId20"/>
    <p:sldLayoutId id="2147485088" r:id="rId21"/>
    <p:sldLayoutId id="2147485089" r:id="rId22"/>
  </p:sldLayoutIdLst>
  <p:timing>
    <p:tnLst>
      <p:par>
        <p:cTn id="1" dur="indefinite" restart="never" nodeType="tmRoot"/>
      </p:par>
    </p:tnLst>
  </p:timing>
  <p:txStyles>
    <p:titleStyle>
      <a:lvl1pPr algn="ctr" rtl="0" fontAlgn="base">
        <a:spcBef>
          <a:spcPct val="0"/>
        </a:spcBef>
        <a:spcAft>
          <a:spcPct val="0"/>
        </a:spcAft>
        <a:defRPr lang="fr-FR" sz="2400" kern="1200">
          <a:solidFill>
            <a:srgbClr val="FF6600"/>
          </a:solidFill>
          <a:latin typeface="Helvetica 65 Medium" pitchFamily="34" charset="0"/>
          <a:ea typeface="+mj-ea"/>
          <a:cs typeface="+mj-cs"/>
        </a:defRPr>
      </a:lvl1pPr>
      <a:lvl2pPr algn="ctr" rtl="0" fontAlgn="base">
        <a:spcBef>
          <a:spcPct val="0"/>
        </a:spcBef>
        <a:spcAft>
          <a:spcPct val="0"/>
        </a:spcAft>
        <a:defRPr sz="2400">
          <a:solidFill>
            <a:srgbClr val="FF6600"/>
          </a:solidFill>
          <a:latin typeface="Helvetica 65 Medium" pitchFamily="34" charset="0"/>
        </a:defRPr>
      </a:lvl2pPr>
      <a:lvl3pPr algn="ctr" rtl="0" fontAlgn="base">
        <a:spcBef>
          <a:spcPct val="0"/>
        </a:spcBef>
        <a:spcAft>
          <a:spcPct val="0"/>
        </a:spcAft>
        <a:defRPr sz="2400">
          <a:solidFill>
            <a:srgbClr val="FF6600"/>
          </a:solidFill>
          <a:latin typeface="Helvetica 65 Medium" pitchFamily="34" charset="0"/>
        </a:defRPr>
      </a:lvl3pPr>
      <a:lvl4pPr algn="ctr" rtl="0" fontAlgn="base">
        <a:spcBef>
          <a:spcPct val="0"/>
        </a:spcBef>
        <a:spcAft>
          <a:spcPct val="0"/>
        </a:spcAft>
        <a:defRPr sz="2400">
          <a:solidFill>
            <a:srgbClr val="FF6600"/>
          </a:solidFill>
          <a:latin typeface="Helvetica 65 Medium" pitchFamily="34" charset="0"/>
        </a:defRPr>
      </a:lvl4pPr>
      <a:lvl5pPr algn="ctr" rtl="0" fontAlgn="base">
        <a:spcBef>
          <a:spcPct val="0"/>
        </a:spcBef>
        <a:spcAft>
          <a:spcPct val="0"/>
        </a:spcAft>
        <a:defRPr sz="2400">
          <a:solidFill>
            <a:srgbClr val="FF6600"/>
          </a:solidFill>
          <a:latin typeface="Helvetica 65 Medium" pitchFamily="34" charset="0"/>
        </a:defRPr>
      </a:lvl5pPr>
      <a:lvl6pPr marL="457200" algn="ctr" rtl="0" fontAlgn="base">
        <a:spcBef>
          <a:spcPct val="0"/>
        </a:spcBef>
        <a:spcAft>
          <a:spcPct val="0"/>
        </a:spcAft>
        <a:defRPr sz="2400">
          <a:solidFill>
            <a:srgbClr val="FF6600"/>
          </a:solidFill>
          <a:latin typeface="Helvetica 65 Medium" pitchFamily="34" charset="0"/>
        </a:defRPr>
      </a:lvl6pPr>
      <a:lvl7pPr marL="914400" algn="ctr" rtl="0" fontAlgn="base">
        <a:spcBef>
          <a:spcPct val="0"/>
        </a:spcBef>
        <a:spcAft>
          <a:spcPct val="0"/>
        </a:spcAft>
        <a:defRPr sz="2400">
          <a:solidFill>
            <a:srgbClr val="FF6600"/>
          </a:solidFill>
          <a:latin typeface="Helvetica 65 Medium" pitchFamily="34" charset="0"/>
        </a:defRPr>
      </a:lvl7pPr>
      <a:lvl8pPr marL="1371600" algn="ctr" rtl="0" fontAlgn="base">
        <a:spcBef>
          <a:spcPct val="0"/>
        </a:spcBef>
        <a:spcAft>
          <a:spcPct val="0"/>
        </a:spcAft>
        <a:defRPr sz="2400">
          <a:solidFill>
            <a:srgbClr val="FF6600"/>
          </a:solidFill>
          <a:latin typeface="Helvetica 65 Medium" pitchFamily="34" charset="0"/>
        </a:defRPr>
      </a:lvl8pPr>
      <a:lvl9pPr marL="1828800" algn="ctr" rtl="0" fontAlgn="base">
        <a:spcBef>
          <a:spcPct val="0"/>
        </a:spcBef>
        <a:spcAft>
          <a:spcPct val="0"/>
        </a:spcAft>
        <a:defRPr sz="2400">
          <a:solidFill>
            <a:srgbClr val="FF6600"/>
          </a:solidFill>
          <a:latin typeface="Helvetica 65 Medium" pitchFamily="34" charset="0"/>
        </a:defRPr>
      </a:lvl9pPr>
    </p:titleStyle>
    <p:bodyStyle>
      <a:lvl1pPr marL="193675" indent="-193675" algn="l" rtl="0" fontAlgn="base">
        <a:spcBef>
          <a:spcPct val="0"/>
        </a:spcBef>
        <a:spcAft>
          <a:spcPts val="63"/>
        </a:spcAft>
        <a:buClr>
          <a:srgbClr val="FF6600"/>
        </a:buClr>
        <a:buFont typeface="Wingdings" pitchFamily="2" charset="2"/>
        <a:buChar char="§"/>
        <a:defRPr lang="fr-FR" kern="1200" dirty="0">
          <a:solidFill>
            <a:schemeClr val="tx1"/>
          </a:solidFill>
          <a:latin typeface="Helvetica 55 Roman" pitchFamily="34" charset="0"/>
          <a:ea typeface="+mn-ea"/>
          <a:cs typeface="+mn-cs"/>
        </a:defRPr>
      </a:lvl1pPr>
      <a:lvl2pPr marL="742950" indent="-285750" algn="l" rtl="0" fontAlgn="base">
        <a:spcBef>
          <a:spcPct val="0"/>
        </a:spcBef>
        <a:spcAft>
          <a:spcPct val="0"/>
        </a:spcAft>
        <a:buFont typeface="Helvetica 45 Light" pitchFamily="34" charset="0"/>
        <a:buChar char="–"/>
        <a:defRPr lang="fr-FR" sz="1600" kern="1200" dirty="0">
          <a:solidFill>
            <a:schemeClr val="tx1"/>
          </a:solidFill>
          <a:latin typeface="Helvetica 55 Roman" pitchFamily="34" charset="0"/>
          <a:ea typeface="+mn-ea"/>
          <a:cs typeface="+mn-cs"/>
        </a:defRPr>
      </a:lvl2pPr>
      <a:lvl3pPr marL="1244600" indent="-285750" algn="l" rtl="0" fontAlgn="base">
        <a:spcBef>
          <a:spcPct val="0"/>
        </a:spcBef>
        <a:spcAft>
          <a:spcPct val="0"/>
        </a:spcAft>
        <a:buFont typeface="Helvetica 45 Light" pitchFamily="34" charset="0"/>
        <a:buChar char="–"/>
        <a:defRPr lang="fr-FR" sz="1600" kern="1200" dirty="0">
          <a:solidFill>
            <a:schemeClr val="tx1"/>
          </a:solidFill>
          <a:latin typeface="Helvetica 55 Roman" pitchFamily="34" charset="0"/>
          <a:ea typeface="+mn-ea"/>
          <a:cs typeface="+mn-cs"/>
        </a:defRPr>
      </a:lvl3pPr>
      <a:lvl4pPr marL="1663700" indent="-285750" algn="l" rtl="0" fontAlgn="base">
        <a:spcBef>
          <a:spcPct val="0"/>
        </a:spcBef>
        <a:spcAft>
          <a:spcPct val="0"/>
        </a:spcAft>
        <a:buFont typeface="Helvetica 45 Light" pitchFamily="34" charset="0"/>
        <a:buChar char="–"/>
        <a:defRPr lang="fr-FR" sz="1600" kern="1200" dirty="0">
          <a:solidFill>
            <a:schemeClr val="tx1"/>
          </a:solidFill>
          <a:latin typeface="Helvetica 55 Roman" pitchFamily="34" charset="0"/>
          <a:ea typeface="+mn-ea"/>
          <a:cs typeface="+mn-cs"/>
        </a:defRPr>
      </a:lvl4pPr>
      <a:lvl5pPr marL="2057400" indent="-228600" algn="l" rtl="0" fontAlgn="base">
        <a:spcBef>
          <a:spcPct val="0"/>
        </a:spcBef>
        <a:spcAft>
          <a:spcPct val="0"/>
        </a:spcAft>
        <a:buFont typeface="Helvetica 45 Light" pitchFamily="34" charset="0"/>
        <a:buChar char="–"/>
        <a:defRPr lang="fr-FR" sz="1600" kern="1200" dirty="0">
          <a:solidFill>
            <a:schemeClr val="tx1"/>
          </a:solidFill>
          <a:latin typeface="Helvetica 55 Roman"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3.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0.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3"/>
          <p:cNvSpPr>
            <a:spLocks noGrp="1"/>
          </p:cNvSpPr>
          <p:nvPr>
            <p:ph type="body" sz="quarter" idx="11"/>
          </p:nvPr>
        </p:nvSpPr>
        <p:spPr>
          <a:xfrm>
            <a:off x="339725" y="339725"/>
            <a:ext cx="7508875" cy="3460750"/>
          </a:xfrm>
        </p:spPr>
        <p:txBody>
          <a:bodyPr/>
          <a:lstStyle/>
          <a:p>
            <a:pPr eaLnBrk="1" hangingPunct="1">
              <a:spcAft>
                <a:spcPts val="1500"/>
              </a:spcAft>
            </a:pPr>
            <a:r>
              <a:rPr lang="en-US" altLang="pl-PL" sz="3200" dirty="0" smtClean="0">
                <a:solidFill>
                  <a:srgbClr val="FF6600"/>
                </a:solidFill>
              </a:rPr>
              <a:t>OpenStack ‘LCOO’ user group</a:t>
            </a:r>
            <a:r>
              <a:rPr lang="en-US" altLang="pl-PL" sz="3600" dirty="0" smtClean="0"/>
              <a:t/>
            </a:r>
            <a:br>
              <a:rPr lang="en-US" altLang="pl-PL" sz="3600" dirty="0" smtClean="0"/>
            </a:br>
            <a:endParaRPr lang="en-US" altLang="pl-PL" sz="3600" dirty="0" smtClean="0"/>
          </a:p>
          <a:p>
            <a:pPr eaLnBrk="1" hangingPunct="1">
              <a:spcAft>
                <a:spcPts val="1500"/>
              </a:spcAft>
            </a:pPr>
            <a:r>
              <a:rPr lang="en-US" sz="3200" dirty="0" smtClean="0"/>
              <a:t>IAM </a:t>
            </a:r>
            <a:r>
              <a:rPr lang="en-US" sz="3200" dirty="0"/>
              <a:t>compliancy </a:t>
            </a:r>
            <a:r>
              <a:rPr lang="en-US" sz="3200" dirty="0" smtClean="0"/>
              <a:t>in clustered OpenStack-based Clouds</a:t>
            </a:r>
            <a:endParaRPr lang="en-US" altLang="pl-PL" sz="3200" dirty="0" smtClean="0">
              <a:solidFill>
                <a:schemeClr val="bg1">
                  <a:lumMod val="50000"/>
                </a:schemeClr>
              </a:solidFill>
            </a:endParaRPr>
          </a:p>
          <a:p>
            <a:pPr eaLnBrk="1" hangingPunct="1">
              <a:spcAft>
                <a:spcPts val="1500"/>
              </a:spcAft>
            </a:pPr>
            <a:endParaRPr lang="en-US" altLang="pl-PL" sz="1400" dirty="0" smtClean="0"/>
          </a:p>
          <a:p>
            <a:pPr lvl="1" eaLnBrk="1" hangingPunct="1"/>
            <a:r>
              <a:rPr lang="pl-PL" altLang="pl-PL" dirty="0" smtClean="0"/>
              <a:t/>
            </a:r>
            <a:br>
              <a:rPr lang="pl-PL" altLang="pl-PL" dirty="0" smtClean="0"/>
            </a:br>
            <a:r>
              <a:rPr lang="en-US" altLang="pl-PL" dirty="0" smtClean="0"/>
              <a:t/>
            </a:r>
            <a:br>
              <a:rPr lang="en-US" altLang="pl-PL" dirty="0" smtClean="0"/>
            </a:br>
            <a:endParaRPr lang="en-US" altLang="pl-PL" dirty="0" smtClean="0"/>
          </a:p>
        </p:txBody>
      </p:sp>
      <p:sp>
        <p:nvSpPr>
          <p:cNvPr id="7" name="Text Placeholder 14"/>
          <p:cNvSpPr>
            <a:spLocks noGrp="1"/>
          </p:cNvSpPr>
          <p:nvPr>
            <p:ph type="body" sz="quarter" idx="12"/>
          </p:nvPr>
        </p:nvSpPr>
        <p:spPr>
          <a:xfrm>
            <a:off x="381000" y="2495550"/>
            <a:ext cx="7620000" cy="1371600"/>
          </a:xfrm>
        </p:spPr>
        <p:txBody>
          <a:bodyPr/>
          <a:lstStyle/>
          <a:p>
            <a:pPr eaLnBrk="1" hangingPunct="1">
              <a:spcAft>
                <a:spcPts val="0"/>
              </a:spcAft>
            </a:pPr>
            <a:r>
              <a:rPr lang="en-US" altLang="pl-PL" dirty="0" smtClean="0"/>
              <a:t>LCOO</a:t>
            </a:r>
          </a:p>
          <a:p>
            <a:pPr eaLnBrk="1" hangingPunct="1"/>
            <a:r>
              <a:rPr lang="en-US" altLang="pl-PL" dirty="0" smtClean="0"/>
              <a:t>November 30th 2017</a:t>
            </a:r>
          </a:p>
          <a:p>
            <a:pPr eaLnBrk="1" hangingPunct="1"/>
            <a:r>
              <a:rPr lang="en-US" altLang="pl-PL" dirty="0" smtClean="0"/>
              <a:t>David Alles, Marc Bailly, Ruan He</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851" y="339502"/>
            <a:ext cx="8470900" cy="233801"/>
          </a:xfrm>
        </p:spPr>
        <p:txBody>
          <a:bodyPr/>
          <a:lstStyle/>
          <a:p>
            <a:r>
              <a:rPr lang="en-US" dirty="0" smtClean="0">
                <a:solidFill>
                  <a:schemeClr val="accent1"/>
                </a:solidFill>
              </a:rPr>
              <a:t>Moon: Security Management Framework</a:t>
            </a:r>
            <a:endParaRPr lang="en-US" dirty="0">
              <a:solidFill>
                <a:schemeClr val="accent1"/>
              </a:solidFill>
            </a:endParaRPr>
          </a:p>
        </p:txBody>
      </p:sp>
      <p:sp>
        <p:nvSpPr>
          <p:cNvPr id="46" name="Espace réservé du contenu 2"/>
          <p:cNvSpPr txBox="1">
            <a:spLocks/>
          </p:cNvSpPr>
          <p:nvPr/>
        </p:nvSpPr>
        <p:spPr>
          <a:xfrm>
            <a:off x="5334000" y="1050200"/>
            <a:ext cx="2461034" cy="4084151"/>
          </a:xfrm>
          <a:prstGeom prst="rect">
            <a:avLst/>
          </a:prstGeom>
        </p:spPr>
        <p:txBody>
          <a:bodyPr>
            <a:normAutofit/>
          </a:bodyPr>
          <a:lstStyle>
            <a:lvl1pPr marL="193675" indent="-193675" algn="l" rtl="0" eaLnBrk="0" fontAlgn="base" hangingPunct="0">
              <a:spcBef>
                <a:spcPct val="0"/>
              </a:spcBef>
              <a:spcAft>
                <a:spcPct val="50000"/>
              </a:spcAft>
              <a:buClr>
                <a:schemeClr val="tx2"/>
              </a:buClr>
              <a:buSzPct val="70000"/>
              <a:buFont typeface="Wingdings" pitchFamily="2" charset="2"/>
              <a:buChar char="§"/>
              <a:defRPr sz="2000">
                <a:solidFill>
                  <a:schemeClr val="tx1"/>
                </a:solidFill>
                <a:latin typeface="+mn-lt"/>
                <a:ea typeface="+mn-ea"/>
                <a:cs typeface="+mn-cs"/>
              </a:defRPr>
            </a:lvl1pPr>
            <a:lvl2pPr marL="768350" indent="-285750" algn="l" rtl="0" eaLnBrk="0" fontAlgn="base" hangingPunct="0">
              <a:spcBef>
                <a:spcPct val="0"/>
              </a:spcBef>
              <a:spcAft>
                <a:spcPct val="25000"/>
              </a:spcAft>
              <a:buChar char="–"/>
              <a:defRPr>
                <a:solidFill>
                  <a:schemeClr val="tx1"/>
                </a:solidFill>
                <a:latin typeface="+mn-lt"/>
              </a:defRPr>
            </a:lvl2pPr>
            <a:lvl3pPr marL="1187450" indent="-228600" algn="l" rtl="0" eaLnBrk="0" fontAlgn="base" hangingPunct="0">
              <a:spcBef>
                <a:spcPct val="0"/>
              </a:spcBef>
              <a:spcAft>
                <a:spcPct val="25000"/>
              </a:spcAft>
              <a:buClr>
                <a:schemeClr val="tx1"/>
              </a:buClr>
              <a:buFont typeface="Arial" charset="0"/>
              <a:buChar char="–"/>
              <a:defRPr>
                <a:solidFill>
                  <a:schemeClr val="tx1"/>
                </a:solidFill>
                <a:latin typeface="+mn-lt"/>
              </a:defRPr>
            </a:lvl3pPr>
            <a:lvl4pPr marL="1606550" indent="-228600" algn="l" rtl="0" eaLnBrk="0" fontAlgn="base" hangingPunct="0">
              <a:spcBef>
                <a:spcPct val="0"/>
              </a:spcBef>
              <a:spcAft>
                <a:spcPct val="25000"/>
              </a:spcAft>
              <a:buChar char="–"/>
              <a:defRPr>
                <a:solidFill>
                  <a:schemeClr val="tx1"/>
                </a:solidFill>
                <a:latin typeface="+mn-lt"/>
              </a:defRPr>
            </a:lvl4pPr>
            <a:lvl5pPr marL="2057400" indent="-228600" algn="l" rtl="0" eaLnBrk="0" fontAlgn="base" hangingPunct="0">
              <a:spcBef>
                <a:spcPct val="0"/>
              </a:spcBef>
              <a:spcAft>
                <a:spcPct val="25000"/>
              </a:spcAft>
              <a:buChar char="–"/>
              <a:defRPr sz="1600">
                <a:solidFill>
                  <a:schemeClr val="tx1"/>
                </a:solidFill>
                <a:latin typeface="+mn-lt"/>
              </a:defRPr>
            </a:lvl5pPr>
            <a:lvl6pPr marL="2514600" indent="-228600" algn="l" rtl="0" fontAlgn="base">
              <a:spcBef>
                <a:spcPct val="0"/>
              </a:spcBef>
              <a:spcAft>
                <a:spcPct val="25000"/>
              </a:spcAft>
              <a:buChar char="–"/>
              <a:defRPr sz="1600">
                <a:solidFill>
                  <a:schemeClr val="tx1"/>
                </a:solidFill>
                <a:latin typeface="+mn-lt"/>
              </a:defRPr>
            </a:lvl6pPr>
            <a:lvl7pPr marL="2971800" indent="-228600" algn="l" rtl="0" fontAlgn="base">
              <a:spcBef>
                <a:spcPct val="0"/>
              </a:spcBef>
              <a:spcAft>
                <a:spcPct val="25000"/>
              </a:spcAft>
              <a:buChar char="–"/>
              <a:defRPr sz="1600">
                <a:solidFill>
                  <a:schemeClr val="tx1"/>
                </a:solidFill>
                <a:latin typeface="+mn-lt"/>
              </a:defRPr>
            </a:lvl7pPr>
            <a:lvl8pPr marL="3429000" indent="-228600" algn="l" rtl="0" fontAlgn="base">
              <a:spcBef>
                <a:spcPct val="0"/>
              </a:spcBef>
              <a:spcAft>
                <a:spcPct val="25000"/>
              </a:spcAft>
              <a:buChar char="–"/>
              <a:defRPr sz="1600">
                <a:solidFill>
                  <a:schemeClr val="tx1"/>
                </a:solidFill>
                <a:latin typeface="+mn-lt"/>
              </a:defRPr>
            </a:lvl8pPr>
            <a:lvl9pPr marL="3886200" indent="-228600" algn="l" rtl="0" fontAlgn="base">
              <a:spcBef>
                <a:spcPct val="0"/>
              </a:spcBef>
              <a:spcAft>
                <a:spcPct val="25000"/>
              </a:spcAft>
              <a:buChar char="–"/>
              <a:defRPr sz="1600">
                <a:solidFill>
                  <a:schemeClr val="tx1"/>
                </a:solidFill>
                <a:latin typeface="+mn-lt"/>
              </a:defRPr>
            </a:lvl9pPr>
          </a:lstStyle>
          <a:p>
            <a:pPr defTabSz="914400">
              <a:buClr>
                <a:srgbClr val="FF6600"/>
              </a:buClr>
            </a:pPr>
            <a:r>
              <a:rPr lang="en-US" sz="1600" kern="0" dirty="0">
                <a:solidFill>
                  <a:srgbClr val="000000"/>
                </a:solidFill>
                <a:latin typeface="Helvetica 45 Light"/>
              </a:rPr>
              <a:t>An innovative and proven </a:t>
            </a:r>
            <a:r>
              <a:rPr lang="en-US" sz="1600" kern="0" dirty="0" smtClean="0">
                <a:solidFill>
                  <a:srgbClr val="000000"/>
                </a:solidFill>
                <a:latin typeface="Helvetica 45 Light"/>
              </a:rPr>
              <a:t>solution to outsource </a:t>
            </a:r>
            <a:r>
              <a:rPr lang="en-US" sz="1600" kern="0" dirty="0">
                <a:solidFill>
                  <a:srgbClr val="000000"/>
                </a:solidFill>
                <a:latin typeface="Helvetica 45 Light"/>
              </a:rPr>
              <a:t>security </a:t>
            </a:r>
            <a:r>
              <a:rPr lang="en-US" sz="1600" kern="0" dirty="0" smtClean="0">
                <a:solidFill>
                  <a:srgbClr val="000000"/>
                </a:solidFill>
                <a:latin typeface="Helvetica 45 Light"/>
              </a:rPr>
              <a:t>functions </a:t>
            </a:r>
            <a:endParaRPr lang="en-US" sz="1600" kern="0" dirty="0">
              <a:solidFill>
                <a:srgbClr val="000000"/>
              </a:solidFill>
              <a:latin typeface="Helvetica 45 Light"/>
            </a:endParaRPr>
          </a:p>
          <a:p>
            <a:pPr defTabSz="914400">
              <a:buClr>
                <a:srgbClr val="FF6600"/>
              </a:buClr>
            </a:pPr>
            <a:r>
              <a:rPr lang="en-US" sz="1600" kern="0" dirty="0">
                <a:solidFill>
                  <a:srgbClr val="000000"/>
                </a:solidFill>
                <a:latin typeface="Helvetica 45 Light"/>
              </a:rPr>
              <a:t>Paving the way for business opportunities </a:t>
            </a:r>
            <a:r>
              <a:rPr lang="en-US" sz="1600" kern="0" dirty="0" smtClean="0">
                <a:solidFill>
                  <a:srgbClr val="000000"/>
                </a:solidFill>
                <a:latin typeface="Helvetica 45 Light"/>
              </a:rPr>
              <a:t>through open source</a:t>
            </a:r>
          </a:p>
          <a:p>
            <a:pPr defTabSz="914400">
              <a:buClr>
                <a:srgbClr val="FF6600"/>
              </a:buClr>
            </a:pPr>
            <a:r>
              <a:rPr lang="en-US" sz="1600" kern="0" dirty="0" smtClean="0">
                <a:solidFill>
                  <a:srgbClr val="000000"/>
                </a:solidFill>
                <a:latin typeface="Helvetica 45 Light"/>
              </a:rPr>
              <a:t>Based on Policy Enforcement Point (hook/ driver)</a:t>
            </a:r>
            <a:endParaRPr lang="en-US" sz="1600" kern="0" dirty="0">
              <a:solidFill>
                <a:srgbClr val="000000"/>
              </a:solidFill>
              <a:latin typeface="Helvetica 45 Light"/>
            </a:endParaRPr>
          </a:p>
        </p:txBody>
      </p:sp>
      <p:pic>
        <p:nvPicPr>
          <p:cNvPr id="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50200"/>
            <a:ext cx="4772402"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6364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851" y="339502"/>
            <a:ext cx="8470900" cy="233801"/>
          </a:xfrm>
        </p:spPr>
        <p:txBody>
          <a:bodyPr/>
          <a:lstStyle/>
          <a:p>
            <a:r>
              <a:rPr lang="en-US" dirty="0" smtClean="0">
                <a:solidFill>
                  <a:schemeClr val="accent1"/>
                </a:solidFill>
              </a:rPr>
              <a:t>Moon Collaboration with open source communities</a:t>
            </a:r>
            <a:endParaRPr lang="en-US" dirty="0">
              <a:solidFill>
                <a:schemeClr val="accent1"/>
              </a:solidFill>
            </a:endParaRPr>
          </a:p>
        </p:txBody>
      </p:sp>
      <p:sp>
        <p:nvSpPr>
          <p:cNvPr id="31" name="云形 3"/>
          <p:cNvSpPr/>
          <p:nvPr/>
        </p:nvSpPr>
        <p:spPr>
          <a:xfrm>
            <a:off x="215900" y="858090"/>
            <a:ext cx="1762474" cy="3171372"/>
          </a:xfrm>
          <a:prstGeom prst="cloud">
            <a:avLst/>
          </a:prstGeom>
          <a:solidFill>
            <a:srgbClr val="00B0F0"/>
          </a:solidFill>
          <a:ln w="25400" cap="flat" cmpd="sng" algn="ctr">
            <a:solidFill>
              <a:srgbClr val="0000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700" b="0" i="0" u="none" strike="noStrike" kern="0" cap="none" spc="0" normalizeH="0" baseline="0" noProof="0" dirty="0" smtClean="0">
                <a:ln>
                  <a:noFill/>
                </a:ln>
                <a:solidFill>
                  <a:srgbClr val="FFFFFF"/>
                </a:solidFill>
                <a:effectLst/>
                <a:uLnTx/>
                <a:uFillTx/>
                <a:latin typeface="Helvetica 45 Light"/>
                <a:ea typeface="+mn-ea"/>
                <a:cs typeface="+mn-cs"/>
              </a:rPr>
              <a:t>ONAP</a:t>
            </a:r>
            <a:endParaRPr kumimoji="0" lang="zh-CN" altLang="en-US" sz="1700" b="0" i="0" u="none" strike="noStrike" kern="0" cap="none" spc="0" normalizeH="0" baseline="0" noProof="0" dirty="0" smtClean="0">
              <a:ln>
                <a:noFill/>
              </a:ln>
              <a:solidFill>
                <a:srgbClr val="FFFFFF"/>
              </a:solidFill>
              <a:effectLst/>
              <a:uLnTx/>
              <a:uFillTx/>
              <a:latin typeface="Helvetica 45 Light"/>
              <a:ea typeface="+mn-ea"/>
              <a:cs typeface="+mn-cs"/>
            </a:endParaRPr>
          </a:p>
        </p:txBody>
      </p:sp>
      <p:sp>
        <p:nvSpPr>
          <p:cNvPr id="32" name="Rectangle 2"/>
          <p:cNvSpPr txBox="1">
            <a:spLocks noChangeArrowheads="1"/>
          </p:cNvSpPr>
          <p:nvPr/>
        </p:nvSpPr>
        <p:spPr bwMode="auto">
          <a:xfrm>
            <a:off x="5216295" y="3362552"/>
            <a:ext cx="3746262"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lnSpcReduction="10000"/>
          </a:bodyPr>
          <a:lstStyle>
            <a:lvl1pPr marL="193675" indent="-193675" algn="l" rtl="0" eaLnBrk="0" fontAlgn="base" hangingPunct="0">
              <a:spcBef>
                <a:spcPct val="0"/>
              </a:spcBef>
              <a:spcAft>
                <a:spcPct val="50000"/>
              </a:spcAft>
              <a:buClr>
                <a:schemeClr val="tx2"/>
              </a:buClr>
              <a:buSzPct val="70000"/>
              <a:buFont typeface="Wingdings" pitchFamily="2" charset="2"/>
              <a:buChar char="§"/>
              <a:defRPr sz="2000">
                <a:solidFill>
                  <a:schemeClr val="tx1"/>
                </a:solidFill>
                <a:latin typeface="+mn-lt"/>
                <a:ea typeface="+mn-ea"/>
                <a:cs typeface="+mn-cs"/>
              </a:defRPr>
            </a:lvl1pPr>
            <a:lvl2pPr marL="768350" indent="-285750" algn="l" rtl="0" eaLnBrk="0" fontAlgn="base" hangingPunct="0">
              <a:spcBef>
                <a:spcPct val="0"/>
              </a:spcBef>
              <a:spcAft>
                <a:spcPct val="25000"/>
              </a:spcAft>
              <a:buChar char="–"/>
              <a:defRPr>
                <a:solidFill>
                  <a:schemeClr val="tx1"/>
                </a:solidFill>
                <a:latin typeface="+mn-lt"/>
              </a:defRPr>
            </a:lvl2pPr>
            <a:lvl3pPr marL="1187450" indent="-228600" algn="l" rtl="0" eaLnBrk="0" fontAlgn="base" hangingPunct="0">
              <a:spcBef>
                <a:spcPct val="0"/>
              </a:spcBef>
              <a:spcAft>
                <a:spcPct val="25000"/>
              </a:spcAft>
              <a:buClr>
                <a:schemeClr val="tx1"/>
              </a:buClr>
              <a:buFont typeface="Arial" charset="0"/>
              <a:buChar char="–"/>
              <a:defRPr>
                <a:solidFill>
                  <a:schemeClr val="tx1"/>
                </a:solidFill>
                <a:latin typeface="+mn-lt"/>
              </a:defRPr>
            </a:lvl3pPr>
            <a:lvl4pPr marL="1606550" indent="-228600" algn="l" rtl="0" eaLnBrk="0" fontAlgn="base" hangingPunct="0">
              <a:spcBef>
                <a:spcPct val="0"/>
              </a:spcBef>
              <a:spcAft>
                <a:spcPct val="25000"/>
              </a:spcAft>
              <a:buChar char="–"/>
              <a:defRPr>
                <a:solidFill>
                  <a:schemeClr val="tx1"/>
                </a:solidFill>
                <a:latin typeface="+mn-lt"/>
              </a:defRPr>
            </a:lvl4pPr>
            <a:lvl5pPr marL="2057400" indent="-228600" algn="l" rtl="0" eaLnBrk="0" fontAlgn="base" hangingPunct="0">
              <a:spcBef>
                <a:spcPct val="0"/>
              </a:spcBef>
              <a:spcAft>
                <a:spcPct val="25000"/>
              </a:spcAft>
              <a:buChar char="–"/>
              <a:defRPr sz="1600">
                <a:solidFill>
                  <a:schemeClr val="tx1"/>
                </a:solidFill>
                <a:latin typeface="+mn-lt"/>
              </a:defRPr>
            </a:lvl5pPr>
            <a:lvl6pPr marL="2514600" indent="-228600" algn="l" rtl="0" fontAlgn="base">
              <a:spcBef>
                <a:spcPct val="0"/>
              </a:spcBef>
              <a:spcAft>
                <a:spcPct val="25000"/>
              </a:spcAft>
              <a:buChar char="–"/>
              <a:defRPr sz="1600">
                <a:solidFill>
                  <a:schemeClr val="tx1"/>
                </a:solidFill>
                <a:latin typeface="+mn-lt"/>
              </a:defRPr>
            </a:lvl6pPr>
            <a:lvl7pPr marL="2971800" indent="-228600" algn="l" rtl="0" fontAlgn="base">
              <a:spcBef>
                <a:spcPct val="0"/>
              </a:spcBef>
              <a:spcAft>
                <a:spcPct val="25000"/>
              </a:spcAft>
              <a:buChar char="–"/>
              <a:defRPr sz="1600">
                <a:solidFill>
                  <a:schemeClr val="tx1"/>
                </a:solidFill>
                <a:latin typeface="+mn-lt"/>
              </a:defRPr>
            </a:lvl7pPr>
            <a:lvl8pPr marL="3429000" indent="-228600" algn="l" rtl="0" fontAlgn="base">
              <a:spcBef>
                <a:spcPct val="0"/>
              </a:spcBef>
              <a:spcAft>
                <a:spcPct val="25000"/>
              </a:spcAft>
              <a:buChar char="–"/>
              <a:defRPr sz="1600">
                <a:solidFill>
                  <a:schemeClr val="tx1"/>
                </a:solidFill>
                <a:latin typeface="+mn-lt"/>
              </a:defRPr>
            </a:lvl8pPr>
            <a:lvl9pPr marL="3886200" indent="-228600" algn="l" rtl="0" fontAlgn="base">
              <a:spcBef>
                <a:spcPct val="0"/>
              </a:spcBef>
              <a:spcAft>
                <a:spcPct val="25000"/>
              </a:spcAft>
              <a:buChar char="–"/>
              <a:defRPr sz="1600">
                <a:solidFill>
                  <a:schemeClr val="tx1"/>
                </a:solidFill>
                <a:latin typeface="+mn-lt"/>
              </a:defRPr>
            </a:lvl9pPr>
          </a:lstStyle>
          <a:p>
            <a:pPr defTabSz="914400" eaLnBrk="1" hangingPunct="1">
              <a:lnSpc>
                <a:spcPct val="130000"/>
              </a:lnSpc>
              <a:buClr>
                <a:srgbClr val="FF6600"/>
              </a:buClr>
            </a:pPr>
            <a:r>
              <a:rPr lang="en-US" altLang="fr-FR" sz="1300" kern="0" dirty="0" smtClean="0">
                <a:solidFill>
                  <a:srgbClr val="FF6600"/>
                </a:solidFill>
                <a:latin typeface="Helvetica 45 Light"/>
              </a:rPr>
              <a:t>Pluggable Security </a:t>
            </a:r>
            <a:r>
              <a:rPr lang="en-US" altLang="fr-FR" sz="1300" kern="0" dirty="0" smtClean="0">
                <a:solidFill>
                  <a:srgbClr val="FF6600"/>
                </a:solidFill>
                <a:latin typeface="Helvetica 45 Light"/>
              </a:rPr>
              <a:t>Management</a:t>
            </a:r>
            <a:r>
              <a:rPr lang="fr-FR" altLang="fr-FR" sz="1300" kern="0" dirty="0" smtClean="0">
                <a:solidFill>
                  <a:srgbClr val="FF6600"/>
                </a:solidFill>
                <a:latin typeface="Helvetica 45 Light"/>
              </a:rPr>
              <a:t>:</a:t>
            </a:r>
            <a:endParaRPr lang="fr-FR" altLang="fr-FR" sz="1300" kern="0" dirty="0" smtClean="0">
              <a:solidFill>
                <a:srgbClr val="FF6600"/>
              </a:solidFill>
              <a:latin typeface="Helvetica 45 Light"/>
            </a:endParaRPr>
          </a:p>
          <a:p>
            <a:pPr lvl="1" defTabSz="914400" eaLnBrk="1" hangingPunct="1">
              <a:lnSpc>
                <a:spcPct val="140000"/>
              </a:lnSpc>
            </a:pPr>
            <a:r>
              <a:rPr lang="fr-FR" altLang="fr-FR" sz="1200" kern="0" dirty="0" smtClean="0">
                <a:solidFill>
                  <a:srgbClr val="000000"/>
                </a:solidFill>
                <a:latin typeface="Helvetica 45 Light"/>
                <a:ea typeface="+mn-ea"/>
              </a:rPr>
              <a:t>Extend application areas (</a:t>
            </a:r>
            <a:r>
              <a:rPr lang="fr-FR" altLang="fr-FR" sz="1200" kern="0" dirty="0" smtClean="0">
                <a:solidFill>
                  <a:srgbClr val="FF6600"/>
                </a:solidFill>
                <a:latin typeface="Helvetica 45 Light"/>
                <a:ea typeface="+mn-ea"/>
              </a:rPr>
              <a:t>ONAP, OSS, BSS</a:t>
            </a:r>
            <a:r>
              <a:rPr lang="fr-FR" altLang="fr-FR" sz="1200" kern="0" dirty="0" smtClean="0">
                <a:solidFill>
                  <a:srgbClr val="000000"/>
                </a:solidFill>
                <a:latin typeface="Helvetica 45 Light"/>
                <a:ea typeface="+mn-ea"/>
              </a:rPr>
              <a:t>)</a:t>
            </a:r>
          </a:p>
          <a:p>
            <a:pPr lvl="1" defTabSz="914400" eaLnBrk="1" hangingPunct="1">
              <a:lnSpc>
                <a:spcPct val="140000"/>
              </a:lnSpc>
            </a:pPr>
            <a:r>
              <a:rPr lang="fr-FR" altLang="fr-FR" sz="1200" kern="0" dirty="0" smtClean="0">
                <a:solidFill>
                  <a:srgbClr val="000000"/>
                </a:solidFill>
                <a:latin typeface="Helvetica 45 Light"/>
                <a:ea typeface="+mn-ea"/>
              </a:rPr>
              <a:t>Accelerate the integration of new security functions </a:t>
            </a:r>
          </a:p>
          <a:p>
            <a:pPr lvl="1" defTabSz="914400" eaLnBrk="1" hangingPunct="1">
              <a:lnSpc>
                <a:spcPct val="140000"/>
              </a:lnSpc>
            </a:pPr>
            <a:r>
              <a:rPr lang="fr-FR" altLang="fr-FR" sz="1200" kern="0" dirty="0" smtClean="0">
                <a:solidFill>
                  <a:srgbClr val="000000"/>
                </a:solidFill>
                <a:latin typeface="Helvetica 45 Light"/>
                <a:ea typeface="+mn-ea"/>
              </a:rPr>
              <a:t>Support new </a:t>
            </a:r>
            <a:r>
              <a:rPr lang="fr-FR" altLang="fr-FR" sz="1200" kern="0" dirty="0" smtClean="0">
                <a:solidFill>
                  <a:srgbClr val="000000"/>
                </a:solidFill>
                <a:latin typeface="Helvetica 45 Light"/>
                <a:ea typeface="+mn-ea"/>
              </a:rPr>
              <a:t>value-</a:t>
            </a:r>
            <a:r>
              <a:rPr lang="fr-FR" altLang="fr-FR" sz="1200" kern="0" dirty="0" smtClean="0">
                <a:solidFill>
                  <a:srgbClr val="000000"/>
                </a:solidFill>
                <a:latin typeface="Helvetica 45 Light"/>
                <a:ea typeface="+mn-ea"/>
              </a:rPr>
              <a:t>added services (</a:t>
            </a:r>
            <a:r>
              <a:rPr lang="fr-FR" altLang="fr-FR" sz="1200" kern="0" dirty="0" smtClean="0">
                <a:solidFill>
                  <a:srgbClr val="FF6600"/>
                </a:solidFill>
                <a:latin typeface="Helvetica 45 Light"/>
                <a:ea typeface="+mn-ea"/>
              </a:rPr>
              <a:t>billing, user behavior analysis</a:t>
            </a:r>
            <a:r>
              <a:rPr lang="fr-FR" altLang="fr-FR" sz="1200" kern="0" dirty="0" smtClean="0">
                <a:solidFill>
                  <a:srgbClr val="FF6600"/>
                </a:solidFill>
                <a:latin typeface="Helvetica 45 Light"/>
                <a:ea typeface="+mn-ea"/>
              </a:rPr>
              <a:t>, </a:t>
            </a:r>
            <a:r>
              <a:rPr lang="fr-FR" altLang="fr-FR" sz="1200" kern="0" dirty="0" err="1" smtClean="0">
                <a:solidFill>
                  <a:srgbClr val="FF6600"/>
                </a:solidFill>
                <a:latin typeface="Helvetica 45 Light"/>
                <a:ea typeface="+mn-ea"/>
              </a:rPr>
              <a:t>etc</a:t>
            </a:r>
            <a:r>
              <a:rPr lang="fr-FR" altLang="fr-FR" sz="1200" kern="0" dirty="0" smtClean="0">
                <a:solidFill>
                  <a:srgbClr val="000000"/>
                </a:solidFill>
                <a:latin typeface="Helvetica 45 Light"/>
                <a:ea typeface="+mn-ea"/>
              </a:rPr>
              <a:t>)</a:t>
            </a:r>
            <a:endParaRPr lang="fr-FR" altLang="fr-FR" sz="1200" kern="0" dirty="0" smtClean="0">
              <a:solidFill>
                <a:srgbClr val="000000"/>
              </a:solidFill>
              <a:latin typeface="Helvetica 45 Light"/>
              <a:ea typeface="+mn-ea"/>
            </a:endParaRPr>
          </a:p>
        </p:txBody>
      </p:sp>
      <p:sp>
        <p:nvSpPr>
          <p:cNvPr id="33" name="云形 3"/>
          <p:cNvSpPr/>
          <p:nvPr/>
        </p:nvSpPr>
        <p:spPr>
          <a:xfrm>
            <a:off x="1563758" y="752482"/>
            <a:ext cx="1978374" cy="3171372"/>
          </a:xfrm>
          <a:prstGeom prst="cloud">
            <a:avLst/>
          </a:prstGeom>
          <a:solidFill>
            <a:srgbClr val="FFC000"/>
          </a:solidFill>
          <a:ln w="25400" cap="flat" cmpd="sng" algn="ctr">
            <a:solidFill>
              <a:srgbClr val="0000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700" b="0" i="0" u="none" strike="noStrike" kern="0" cap="none" spc="0" normalizeH="0" baseline="0" noProof="0" dirty="0" smtClean="0">
                <a:ln>
                  <a:noFill/>
                </a:ln>
                <a:solidFill>
                  <a:srgbClr val="FFFFFF"/>
                </a:solidFill>
                <a:effectLst/>
                <a:uLnTx/>
                <a:uFillTx/>
                <a:latin typeface="Helvetica 45 Light"/>
                <a:ea typeface="+mn-ea"/>
                <a:cs typeface="+mn-cs"/>
              </a:rPr>
              <a:t>OpenStack</a:t>
            </a:r>
            <a:endParaRPr kumimoji="0" lang="zh-CN" altLang="en-US" sz="1700" b="0" i="0" u="none" strike="noStrike" kern="0" cap="none" spc="0" normalizeH="0" baseline="0" noProof="0" dirty="0" smtClean="0">
              <a:ln>
                <a:noFill/>
              </a:ln>
              <a:solidFill>
                <a:srgbClr val="FFFFFF"/>
              </a:solidFill>
              <a:effectLst/>
              <a:uLnTx/>
              <a:uFillTx/>
              <a:latin typeface="Helvetica 45 Light"/>
              <a:ea typeface="+mn-ea"/>
              <a:cs typeface="+mn-cs"/>
            </a:endParaRPr>
          </a:p>
        </p:txBody>
      </p:sp>
      <p:sp>
        <p:nvSpPr>
          <p:cNvPr id="34" name="云形 65"/>
          <p:cNvSpPr/>
          <p:nvPr/>
        </p:nvSpPr>
        <p:spPr>
          <a:xfrm>
            <a:off x="3193774" y="742950"/>
            <a:ext cx="1982072" cy="3171372"/>
          </a:xfrm>
          <a:prstGeom prst="cloud">
            <a:avLst/>
          </a:prstGeom>
          <a:solidFill>
            <a:srgbClr val="00B050"/>
          </a:solidFill>
          <a:ln w="25400" cap="flat" cmpd="sng" algn="ctr">
            <a:solidFill>
              <a:srgbClr val="0000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700" b="0" i="0" u="none" strike="noStrike" kern="0" cap="none" spc="0" normalizeH="0" baseline="0" noProof="0" dirty="0" smtClean="0">
                <a:ln>
                  <a:noFill/>
                </a:ln>
                <a:solidFill>
                  <a:srgbClr val="FFFFFF"/>
                </a:solidFill>
                <a:effectLst/>
                <a:uLnTx/>
                <a:uFillTx/>
                <a:latin typeface="Helvetica 45 Light"/>
                <a:ea typeface="+mn-ea"/>
                <a:cs typeface="+mn-cs"/>
              </a:rPr>
              <a:t>SDN Controller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700" b="0" i="0" u="none" strike="noStrike" kern="0" cap="none" spc="0" normalizeH="0" baseline="0" noProof="0" dirty="0" err="1" smtClean="0">
                <a:ln>
                  <a:noFill/>
                </a:ln>
                <a:solidFill>
                  <a:srgbClr val="FFFFFF"/>
                </a:solidFill>
                <a:effectLst/>
                <a:uLnTx/>
                <a:uFillTx/>
                <a:latin typeface="Helvetica 45 Light"/>
                <a:ea typeface="+mn-ea"/>
                <a:cs typeface="+mn-cs"/>
              </a:rPr>
              <a:t>OpenDaylight</a:t>
            </a:r>
            <a:endParaRPr kumimoji="0" lang="zh-CN" altLang="en-US" sz="1700" b="0" i="0" u="none" strike="noStrike" kern="0" cap="none" spc="0" normalizeH="0" baseline="0" noProof="0" dirty="0" smtClean="0">
              <a:ln>
                <a:noFill/>
              </a:ln>
              <a:solidFill>
                <a:srgbClr val="FFFFFF"/>
              </a:solidFill>
              <a:effectLst/>
              <a:uLnTx/>
              <a:uFillTx/>
              <a:latin typeface="Helvetica 45 Light"/>
              <a:ea typeface="+mn-ea"/>
              <a:cs typeface="+mn-cs"/>
            </a:endParaRPr>
          </a:p>
        </p:txBody>
      </p:sp>
      <p:sp>
        <p:nvSpPr>
          <p:cNvPr id="35" name="Bevel 34"/>
          <p:cNvSpPr/>
          <p:nvPr/>
        </p:nvSpPr>
        <p:spPr>
          <a:xfrm>
            <a:off x="215901" y="2927350"/>
            <a:ext cx="8092168" cy="420915"/>
          </a:xfrm>
          <a:prstGeom prst="bevel">
            <a:avLst/>
          </a:prstGeom>
          <a:solidFill>
            <a:srgbClr val="FF6600"/>
          </a:soli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rgbClr val="000000"/>
                </a:solidFill>
                <a:effectLst/>
                <a:uLnTx/>
                <a:uFillTx/>
                <a:latin typeface="Helvetica 45 Light"/>
                <a:ea typeface="+mn-ea"/>
                <a:cs typeface="+mn-cs"/>
              </a:rPr>
              <a:t>Moon: security bus</a:t>
            </a:r>
          </a:p>
        </p:txBody>
      </p:sp>
      <p:sp>
        <p:nvSpPr>
          <p:cNvPr id="36" name="Left Arrow Callout 35"/>
          <p:cNvSpPr/>
          <p:nvPr/>
        </p:nvSpPr>
        <p:spPr>
          <a:xfrm rot="16200000">
            <a:off x="4582975" y="1769834"/>
            <a:ext cx="1988458" cy="326573"/>
          </a:xfrm>
          <a:prstGeom prst="leftArrowCallout">
            <a:avLst>
              <a:gd name="adj1" fmla="val 25000"/>
              <a:gd name="adj2" fmla="val 27222"/>
              <a:gd name="adj3" fmla="val 76111"/>
              <a:gd name="adj4" fmla="val 75066"/>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smtClean="0">
                <a:ln>
                  <a:noFill/>
                </a:ln>
                <a:solidFill>
                  <a:srgbClr val="000000"/>
                </a:solidFill>
                <a:effectLst/>
                <a:uLnTx/>
                <a:uFillTx/>
                <a:latin typeface="Helvetica 45 Light"/>
                <a:ea typeface="+mn-ea"/>
                <a:cs typeface="+mn-cs"/>
              </a:rPr>
              <a:t>IAM</a:t>
            </a:r>
            <a:endParaRPr kumimoji="0" lang="en-US" sz="800" b="0" i="0" u="none" strike="noStrike" kern="0" cap="none" spc="0" normalizeH="0" baseline="0" noProof="0" dirty="0" smtClean="0">
              <a:ln>
                <a:noFill/>
              </a:ln>
              <a:solidFill>
                <a:srgbClr val="000000"/>
              </a:solidFill>
              <a:effectLst/>
              <a:uLnTx/>
              <a:uFillTx/>
              <a:latin typeface="Helvetica 45 Light"/>
              <a:ea typeface="+mn-ea"/>
              <a:cs typeface="+mn-cs"/>
            </a:endParaRPr>
          </a:p>
        </p:txBody>
      </p:sp>
      <p:sp>
        <p:nvSpPr>
          <p:cNvPr id="37" name="Left Arrow Callout 36"/>
          <p:cNvSpPr/>
          <p:nvPr/>
        </p:nvSpPr>
        <p:spPr>
          <a:xfrm rot="16200000">
            <a:off x="4967599" y="1784351"/>
            <a:ext cx="1988458" cy="326573"/>
          </a:xfrm>
          <a:prstGeom prst="leftArrowCallout">
            <a:avLst>
              <a:gd name="adj1" fmla="val 25000"/>
              <a:gd name="adj2" fmla="val 27222"/>
              <a:gd name="adj3" fmla="val 76111"/>
              <a:gd name="adj4" fmla="val 75066"/>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smtClean="0">
                <a:ln>
                  <a:noFill/>
                </a:ln>
                <a:solidFill>
                  <a:srgbClr val="000000"/>
                </a:solidFill>
                <a:effectLst/>
                <a:uLnTx/>
                <a:uFillTx/>
                <a:latin typeface="Helvetica 45 Light"/>
                <a:ea typeface="+mn-ea"/>
                <a:cs typeface="+mn-cs"/>
              </a:rPr>
              <a:t>Monitoring</a:t>
            </a:r>
            <a:endParaRPr kumimoji="0" lang="en-US" sz="800" b="0" i="0" u="none" strike="noStrike" kern="0" cap="none" spc="0" normalizeH="0" baseline="0" noProof="0" dirty="0" smtClean="0">
              <a:ln>
                <a:noFill/>
              </a:ln>
              <a:solidFill>
                <a:srgbClr val="000000"/>
              </a:solidFill>
              <a:effectLst/>
              <a:uLnTx/>
              <a:uFillTx/>
              <a:latin typeface="Helvetica 45 Light"/>
              <a:ea typeface="+mn-ea"/>
              <a:cs typeface="+mn-cs"/>
            </a:endParaRPr>
          </a:p>
        </p:txBody>
      </p:sp>
      <p:sp>
        <p:nvSpPr>
          <p:cNvPr id="38" name="Left Arrow Callout 37"/>
          <p:cNvSpPr/>
          <p:nvPr/>
        </p:nvSpPr>
        <p:spPr>
          <a:xfrm rot="16200000">
            <a:off x="5403022" y="1791611"/>
            <a:ext cx="1988458" cy="326573"/>
          </a:xfrm>
          <a:prstGeom prst="leftArrowCallout">
            <a:avLst>
              <a:gd name="adj1" fmla="val 25000"/>
              <a:gd name="adj2" fmla="val 27222"/>
              <a:gd name="adj3" fmla="val 76111"/>
              <a:gd name="adj4" fmla="val 75066"/>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smtClean="0">
                <a:ln>
                  <a:noFill/>
                </a:ln>
                <a:solidFill>
                  <a:srgbClr val="000000"/>
                </a:solidFill>
                <a:effectLst/>
                <a:uLnTx/>
                <a:uFillTx/>
                <a:latin typeface="Helvetica 45 Light"/>
                <a:ea typeface="+mn-ea"/>
                <a:cs typeface="+mn-cs"/>
              </a:rPr>
              <a:t>Identity Federation</a:t>
            </a:r>
            <a:endParaRPr kumimoji="0" lang="en-US" sz="800" b="0" i="0" u="none" strike="noStrike" kern="0" cap="none" spc="0" normalizeH="0" baseline="0" noProof="0" dirty="0" smtClean="0">
              <a:ln>
                <a:noFill/>
              </a:ln>
              <a:solidFill>
                <a:srgbClr val="000000"/>
              </a:solidFill>
              <a:effectLst/>
              <a:uLnTx/>
              <a:uFillTx/>
              <a:latin typeface="Helvetica 45 Light"/>
              <a:ea typeface="+mn-ea"/>
              <a:cs typeface="+mn-cs"/>
            </a:endParaRPr>
          </a:p>
        </p:txBody>
      </p:sp>
      <p:sp>
        <p:nvSpPr>
          <p:cNvPr id="39" name="Left Arrow Callout 38"/>
          <p:cNvSpPr/>
          <p:nvPr/>
        </p:nvSpPr>
        <p:spPr>
          <a:xfrm rot="16200000">
            <a:off x="5845699" y="1777097"/>
            <a:ext cx="1988458" cy="326573"/>
          </a:xfrm>
          <a:prstGeom prst="leftArrowCallout">
            <a:avLst>
              <a:gd name="adj1" fmla="val 25000"/>
              <a:gd name="adj2" fmla="val 27222"/>
              <a:gd name="adj3" fmla="val 76111"/>
              <a:gd name="adj4" fmla="val 75066"/>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smtClean="0">
                <a:ln>
                  <a:noFill/>
                </a:ln>
                <a:solidFill>
                  <a:srgbClr val="000000"/>
                </a:solidFill>
                <a:effectLst/>
                <a:uLnTx/>
                <a:uFillTx/>
                <a:latin typeface="Helvetica 45 Light"/>
                <a:ea typeface="+mn-ea"/>
                <a:cs typeface="+mn-cs"/>
              </a:rPr>
              <a:t>Data Encryption</a:t>
            </a:r>
            <a:endParaRPr kumimoji="0" lang="en-US" sz="800" b="0" i="0" u="none" strike="noStrike" kern="0" cap="none" spc="0" normalizeH="0" baseline="0" noProof="0" dirty="0" smtClean="0">
              <a:ln>
                <a:noFill/>
              </a:ln>
              <a:solidFill>
                <a:srgbClr val="000000"/>
              </a:solidFill>
              <a:effectLst/>
              <a:uLnTx/>
              <a:uFillTx/>
              <a:latin typeface="Helvetica 45 Light"/>
              <a:ea typeface="+mn-ea"/>
              <a:cs typeface="+mn-cs"/>
            </a:endParaRPr>
          </a:p>
        </p:txBody>
      </p:sp>
      <p:sp>
        <p:nvSpPr>
          <p:cNvPr id="40" name="TextBox 39"/>
          <p:cNvSpPr txBox="1"/>
          <p:nvPr/>
        </p:nvSpPr>
        <p:spPr>
          <a:xfrm>
            <a:off x="7357292" y="2318834"/>
            <a:ext cx="576631" cy="523220"/>
          </a:xfrm>
          <a:prstGeom prst="rect">
            <a:avLst/>
          </a:prstGeom>
          <a:noFill/>
        </p:spPr>
        <p:txBody>
          <a:bodyPr wrap="square" rtlCol="0">
            <a:spAutoFit/>
          </a:bodyPr>
          <a:lstStyle/>
          <a:p>
            <a:pPr defTabSz="914400"/>
            <a:r>
              <a:rPr lang="en-US" altLang="zh-CN" sz="2800" dirty="0" smtClean="0">
                <a:solidFill>
                  <a:srgbClr val="000000"/>
                </a:solidFill>
                <a:latin typeface="Helvetica 45 Light" pitchFamily="34" charset="0"/>
                <a:ea typeface="+mn-ea"/>
              </a:rPr>
              <a:t>…</a:t>
            </a:r>
            <a:endParaRPr lang="zh-CN" altLang="en-US" sz="2800" dirty="0">
              <a:solidFill>
                <a:srgbClr val="000000"/>
              </a:solidFill>
              <a:latin typeface="Helvetica 45 Light" pitchFamily="34" charset="0"/>
              <a:ea typeface="+mn-ea"/>
            </a:endParaRPr>
          </a:p>
        </p:txBody>
      </p:sp>
      <p:sp>
        <p:nvSpPr>
          <p:cNvPr id="41" name="Left Arrow Callout 40"/>
          <p:cNvSpPr/>
          <p:nvPr/>
        </p:nvSpPr>
        <p:spPr>
          <a:xfrm rot="16200000">
            <a:off x="6912481" y="1791614"/>
            <a:ext cx="1988458" cy="326573"/>
          </a:xfrm>
          <a:prstGeom prst="leftArrowCallout">
            <a:avLst>
              <a:gd name="adj1" fmla="val 25000"/>
              <a:gd name="adj2" fmla="val 27222"/>
              <a:gd name="adj3" fmla="val 76111"/>
              <a:gd name="adj4" fmla="val 75066"/>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smtClean="0">
                <a:ln>
                  <a:noFill/>
                </a:ln>
                <a:solidFill>
                  <a:srgbClr val="000000"/>
                </a:solidFill>
                <a:effectLst/>
                <a:uLnTx/>
                <a:uFillTx/>
                <a:latin typeface="Helvetica 45 Light"/>
                <a:ea typeface="+mn-ea"/>
                <a:cs typeface="+mn-cs"/>
              </a:rPr>
              <a:t>User Behavior </a:t>
            </a:r>
            <a:r>
              <a:rPr kumimoji="0" lang="en-US" altLang="zh-CN" sz="800" b="0" i="0" u="none" strike="noStrike" kern="0" cap="none" spc="0" normalizeH="0" baseline="0" noProof="0" dirty="0" err="1" smtClean="0">
                <a:ln>
                  <a:noFill/>
                </a:ln>
                <a:solidFill>
                  <a:srgbClr val="000000"/>
                </a:solidFill>
                <a:effectLst/>
                <a:uLnTx/>
                <a:uFillTx/>
                <a:latin typeface="Helvetica 45 Light"/>
                <a:ea typeface="+mn-ea"/>
                <a:cs typeface="+mn-cs"/>
              </a:rPr>
              <a:t>Anlyze</a:t>
            </a:r>
            <a:endParaRPr kumimoji="0" lang="en-US" sz="800" b="0" i="0" u="none" strike="noStrike" kern="0" cap="none" spc="0" normalizeH="0" baseline="0" noProof="0" dirty="0" smtClean="0">
              <a:ln>
                <a:noFill/>
              </a:ln>
              <a:solidFill>
                <a:srgbClr val="000000"/>
              </a:solidFill>
              <a:effectLst/>
              <a:uLnTx/>
              <a:uFillTx/>
              <a:latin typeface="Helvetica 45 Light"/>
              <a:ea typeface="+mn-ea"/>
              <a:cs typeface="+mn-cs"/>
            </a:endParaRPr>
          </a:p>
        </p:txBody>
      </p:sp>
      <p:sp>
        <p:nvSpPr>
          <p:cNvPr id="45" name="Left Arrow Callout 44"/>
          <p:cNvSpPr/>
          <p:nvPr/>
        </p:nvSpPr>
        <p:spPr>
          <a:xfrm rot="16200000">
            <a:off x="6258484" y="1777097"/>
            <a:ext cx="1988458" cy="326573"/>
          </a:xfrm>
          <a:prstGeom prst="leftArrowCallout">
            <a:avLst>
              <a:gd name="adj1" fmla="val 25000"/>
              <a:gd name="adj2" fmla="val 27222"/>
              <a:gd name="adj3" fmla="val 76111"/>
              <a:gd name="adj4" fmla="val 75066"/>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err="1" smtClean="0">
                <a:ln>
                  <a:noFill/>
                </a:ln>
                <a:solidFill>
                  <a:srgbClr val="000000"/>
                </a:solidFill>
                <a:effectLst/>
                <a:uLnTx/>
                <a:uFillTx/>
                <a:latin typeface="Helvetica 45 Light"/>
                <a:ea typeface="+mn-ea"/>
                <a:cs typeface="+mn-cs"/>
              </a:rPr>
              <a:t>SecWatt</a:t>
            </a:r>
            <a:endParaRPr kumimoji="0" lang="en-US" sz="800" b="0" i="0" u="none" strike="noStrike" kern="0" cap="none" spc="0" normalizeH="0" baseline="0" noProof="0" dirty="0" smtClean="0">
              <a:ln>
                <a:noFill/>
              </a:ln>
              <a:solidFill>
                <a:srgbClr val="000000"/>
              </a:solidFill>
              <a:effectLst/>
              <a:uLnTx/>
              <a:uFillTx/>
              <a:latin typeface="Helvetica 45 Light"/>
              <a:ea typeface="+mn-ea"/>
              <a:cs typeface="+mn-cs"/>
            </a:endParaRPr>
          </a:p>
        </p:txBody>
      </p:sp>
      <p:grpSp>
        <p:nvGrpSpPr>
          <p:cNvPr id="48" name="组合 6"/>
          <p:cNvGrpSpPr/>
          <p:nvPr/>
        </p:nvGrpSpPr>
        <p:grpSpPr>
          <a:xfrm>
            <a:off x="2752410" y="1478870"/>
            <a:ext cx="538386" cy="1494400"/>
            <a:chOff x="-633833" y="3913974"/>
            <a:chExt cx="538386" cy="1277746"/>
          </a:xfrm>
        </p:grpSpPr>
        <p:sp>
          <p:nvSpPr>
            <p:cNvPr id="49" name="上箭头 2"/>
            <p:cNvSpPr/>
            <p:nvPr/>
          </p:nvSpPr>
          <p:spPr>
            <a:xfrm>
              <a:off x="-633833" y="3913974"/>
              <a:ext cx="538386" cy="1277746"/>
            </a:xfrm>
            <a:prstGeom prst="upArrow">
              <a:avLst/>
            </a:prstGeom>
            <a:solidFill>
              <a:srgbClr val="FF6600"/>
            </a:soli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dirty="0" smtClean="0">
                <a:ln>
                  <a:noFill/>
                </a:ln>
                <a:solidFill>
                  <a:srgbClr val="000000"/>
                </a:solidFill>
                <a:effectLst/>
                <a:uLnTx/>
                <a:uFillTx/>
                <a:latin typeface="Helvetica 45 Light"/>
                <a:ea typeface="+mn-ea"/>
                <a:cs typeface="+mn-cs"/>
              </a:endParaRPr>
            </a:p>
          </p:txBody>
        </p:sp>
        <p:sp>
          <p:nvSpPr>
            <p:cNvPr id="50" name="文本框 5"/>
            <p:cNvSpPr txBox="1"/>
            <p:nvPr/>
          </p:nvSpPr>
          <p:spPr>
            <a:xfrm>
              <a:off x="-539155" y="4246735"/>
              <a:ext cx="430887" cy="825880"/>
            </a:xfrm>
            <a:prstGeom prst="rect">
              <a:avLst/>
            </a:prstGeom>
            <a:noFill/>
          </p:spPr>
          <p:txBody>
            <a:bodyPr vert="eaVert"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err="1" smtClean="0">
                  <a:ln>
                    <a:noFill/>
                  </a:ln>
                  <a:solidFill>
                    <a:srgbClr val="000000"/>
                  </a:solidFill>
                  <a:effectLst/>
                  <a:uLnTx/>
                  <a:uFillTx/>
                  <a:latin typeface="Helvetica 45 Light" pitchFamily="34" charset="0"/>
                  <a:ea typeface="+mn-ea"/>
                </a:rPr>
                <a:t>upsteam</a:t>
              </a:r>
              <a:endParaRPr kumimoji="0" lang="zh-CN" altLang="en-US" sz="1600" b="0" i="0" u="none" strike="noStrike" kern="0" cap="none" spc="0" normalizeH="0" baseline="0" noProof="0" dirty="0" smtClean="0">
                <a:ln>
                  <a:noFill/>
                </a:ln>
                <a:solidFill>
                  <a:srgbClr val="000000"/>
                </a:solidFill>
                <a:effectLst/>
                <a:uLnTx/>
                <a:uFillTx/>
                <a:latin typeface="Helvetica 45 Light" pitchFamily="34" charset="0"/>
                <a:ea typeface="+mn-ea"/>
              </a:endParaRPr>
            </a:p>
          </p:txBody>
        </p:sp>
      </p:grpSp>
      <p:grpSp>
        <p:nvGrpSpPr>
          <p:cNvPr id="51" name="组合 21"/>
          <p:cNvGrpSpPr/>
          <p:nvPr/>
        </p:nvGrpSpPr>
        <p:grpSpPr>
          <a:xfrm>
            <a:off x="4522139" y="1466026"/>
            <a:ext cx="538386" cy="1475841"/>
            <a:chOff x="-633833" y="3913974"/>
            <a:chExt cx="538386" cy="1277746"/>
          </a:xfrm>
        </p:grpSpPr>
        <p:sp>
          <p:nvSpPr>
            <p:cNvPr id="52" name="上箭头 22"/>
            <p:cNvSpPr/>
            <p:nvPr/>
          </p:nvSpPr>
          <p:spPr>
            <a:xfrm>
              <a:off x="-633833" y="3913974"/>
              <a:ext cx="538386" cy="1277746"/>
            </a:xfrm>
            <a:prstGeom prst="upArrow">
              <a:avLst/>
            </a:prstGeom>
            <a:solidFill>
              <a:srgbClr val="FF6600"/>
            </a:soli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dirty="0" smtClean="0">
                <a:ln>
                  <a:noFill/>
                </a:ln>
                <a:solidFill>
                  <a:srgbClr val="000000"/>
                </a:solidFill>
                <a:effectLst/>
                <a:uLnTx/>
                <a:uFillTx/>
                <a:latin typeface="Helvetica 45 Light"/>
                <a:ea typeface="+mn-ea"/>
                <a:cs typeface="+mn-cs"/>
              </a:endParaRPr>
            </a:p>
          </p:txBody>
        </p:sp>
        <p:sp>
          <p:nvSpPr>
            <p:cNvPr id="53" name="文本框 24"/>
            <p:cNvSpPr txBox="1"/>
            <p:nvPr/>
          </p:nvSpPr>
          <p:spPr>
            <a:xfrm>
              <a:off x="-539155" y="4246735"/>
              <a:ext cx="430887" cy="825880"/>
            </a:xfrm>
            <a:prstGeom prst="rect">
              <a:avLst/>
            </a:prstGeom>
            <a:noFill/>
          </p:spPr>
          <p:txBody>
            <a:bodyPr vert="eaVert"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err="1" smtClean="0">
                  <a:ln>
                    <a:noFill/>
                  </a:ln>
                  <a:solidFill>
                    <a:srgbClr val="000000"/>
                  </a:solidFill>
                  <a:effectLst/>
                  <a:uLnTx/>
                  <a:uFillTx/>
                  <a:latin typeface="Helvetica 45 Light" pitchFamily="34" charset="0"/>
                  <a:ea typeface="+mn-ea"/>
                </a:rPr>
                <a:t>upsteam</a:t>
              </a:r>
              <a:endParaRPr kumimoji="0" lang="zh-CN" altLang="en-US" sz="1600" b="0" i="0" u="none" strike="noStrike" kern="0" cap="none" spc="0" normalizeH="0" baseline="0" noProof="0" dirty="0" smtClean="0">
                <a:ln>
                  <a:noFill/>
                </a:ln>
                <a:solidFill>
                  <a:srgbClr val="000000"/>
                </a:solidFill>
                <a:effectLst/>
                <a:uLnTx/>
                <a:uFillTx/>
                <a:latin typeface="Helvetica 45 Light" pitchFamily="34" charset="0"/>
                <a:ea typeface="+mn-ea"/>
              </a:endParaRPr>
            </a:p>
          </p:txBody>
        </p:sp>
      </p:grpSp>
      <p:sp>
        <p:nvSpPr>
          <p:cNvPr id="56" name="上箭头 2"/>
          <p:cNvSpPr/>
          <p:nvPr/>
        </p:nvSpPr>
        <p:spPr>
          <a:xfrm>
            <a:off x="1118136" y="1458448"/>
            <a:ext cx="538386" cy="1494400"/>
          </a:xfrm>
          <a:prstGeom prst="upArrow">
            <a:avLst/>
          </a:prstGeom>
          <a:solidFill>
            <a:srgbClr val="FF6600">
              <a:lumMod val="40000"/>
              <a:lumOff val="60000"/>
            </a:srgbClr>
          </a:soli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dirty="0" smtClean="0">
              <a:ln>
                <a:noFill/>
              </a:ln>
              <a:solidFill>
                <a:srgbClr val="000000"/>
              </a:solidFill>
              <a:effectLst/>
              <a:uLnTx/>
              <a:uFillTx/>
              <a:latin typeface="Helvetica 45 Light"/>
              <a:ea typeface="+mn-ea"/>
              <a:cs typeface="+mn-cs"/>
            </a:endParaRPr>
          </a:p>
        </p:txBody>
      </p:sp>
      <p:sp>
        <p:nvSpPr>
          <p:cNvPr id="57" name="文本框 5"/>
          <p:cNvSpPr txBox="1"/>
          <p:nvPr/>
        </p:nvSpPr>
        <p:spPr>
          <a:xfrm>
            <a:off x="1212814" y="1847632"/>
            <a:ext cx="430887" cy="965916"/>
          </a:xfrm>
          <a:prstGeom prst="rect">
            <a:avLst/>
          </a:prstGeom>
          <a:noFill/>
        </p:spPr>
        <p:txBody>
          <a:bodyPr vert="eaVert" wrap="square" rtlCol="0">
            <a:spAutoFit/>
          </a:bodyPr>
          <a:lstStyle/>
          <a:p>
            <a:pPr defTabSz="914400"/>
            <a:r>
              <a:rPr lang="en-US" altLang="zh-CN" sz="1600" dirty="0" smtClean="0">
                <a:solidFill>
                  <a:srgbClr val="000000"/>
                </a:solidFill>
                <a:latin typeface="Helvetica 45 Light" pitchFamily="34" charset="0"/>
                <a:ea typeface="+mn-ea"/>
              </a:rPr>
              <a:t>?</a:t>
            </a:r>
            <a:r>
              <a:rPr lang="en-US" altLang="zh-CN" sz="1600" dirty="0" err="1" smtClean="0">
                <a:solidFill>
                  <a:srgbClr val="000000"/>
                </a:solidFill>
                <a:latin typeface="Helvetica 45 Light" pitchFamily="34" charset="0"/>
                <a:ea typeface="+mn-ea"/>
              </a:rPr>
              <a:t>upsteam</a:t>
            </a:r>
            <a:endParaRPr lang="zh-CN" altLang="en-US" sz="1600" dirty="0">
              <a:solidFill>
                <a:srgbClr val="000000"/>
              </a:solidFill>
              <a:latin typeface="Helvetica 45 Light" pitchFamily="34" charset="0"/>
              <a:ea typeface="+mn-ea"/>
            </a:endParaRPr>
          </a:p>
        </p:txBody>
      </p:sp>
    </p:spTree>
    <p:extLst>
      <p:ext uri="{BB962C8B-B14F-4D97-AF65-F5344CB8AC3E}">
        <p14:creationId xmlns:p14="http://schemas.microsoft.com/office/powerpoint/2010/main" val="3476071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801" y="195488"/>
            <a:ext cx="844867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Espace réservé du contenu 2"/>
          <p:cNvSpPr>
            <a:spLocks noGrp="1"/>
          </p:cNvSpPr>
          <p:nvPr>
            <p:ph idx="1"/>
          </p:nvPr>
        </p:nvSpPr>
        <p:spPr>
          <a:xfrm>
            <a:off x="808179" y="2012454"/>
            <a:ext cx="7200800" cy="1778496"/>
          </a:xfrm>
        </p:spPr>
        <p:txBody>
          <a:bodyPr/>
          <a:lstStyle/>
          <a:p>
            <a:pPr marL="0" indent="0" algn="ctr">
              <a:spcAft>
                <a:spcPts val="600"/>
              </a:spcAft>
              <a:buNone/>
            </a:pPr>
            <a:r>
              <a:rPr lang="en-US" sz="6000" b="1" dirty="0" smtClean="0">
                <a:solidFill>
                  <a:schemeClr val="bg1">
                    <a:lumMod val="50000"/>
                  </a:schemeClr>
                </a:solidFill>
              </a:rPr>
              <a:t>Backup slides</a:t>
            </a:r>
            <a:endParaRPr lang="en-US" sz="1600" b="1" dirty="0">
              <a:solidFill>
                <a:schemeClr val="bg1">
                  <a:lumMod val="50000"/>
                </a:schemeClr>
              </a:solidFill>
              <a:latin typeface="Helvetica 45 Light" panose="020B0403020202020204" pitchFamily="34" charset="0"/>
            </a:endParaRPr>
          </a:p>
        </p:txBody>
      </p:sp>
    </p:spTree>
    <p:extLst>
      <p:ext uri="{BB962C8B-B14F-4D97-AF65-F5344CB8AC3E}">
        <p14:creationId xmlns:p14="http://schemas.microsoft.com/office/powerpoint/2010/main" val="1020751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bwMode="auto">
          <a:xfrm>
            <a:off x="1" y="-20538"/>
            <a:ext cx="9143998" cy="992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60" name="Titre 1"/>
          <p:cNvSpPr txBox="1">
            <a:spLocks/>
          </p:cNvSpPr>
          <p:nvPr/>
        </p:nvSpPr>
        <p:spPr bwMode="auto">
          <a:xfrm>
            <a:off x="277564" y="147663"/>
            <a:ext cx="3023518" cy="36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514350" rtl="0" eaLnBrk="1" fontAlgn="base" hangingPunct="1">
              <a:lnSpc>
                <a:spcPct val="90000"/>
              </a:lnSpc>
              <a:spcBef>
                <a:spcPct val="0"/>
              </a:spcBef>
              <a:spcAft>
                <a:spcPts val="0"/>
              </a:spcAft>
              <a:defRPr sz="2000" kern="1200">
                <a:solidFill>
                  <a:srgbClr val="FF6600"/>
                </a:solidFill>
                <a:latin typeface="Helvetica 75 Bold" panose="020B0804020202020204" pitchFamily="34" charset="0"/>
                <a:ea typeface="ＭＳ Ｐゴシック" pitchFamily="34" charset="-128"/>
                <a:cs typeface="+mj-cs"/>
              </a:defRPr>
            </a:lvl1pPr>
            <a:lvl2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2pPr>
            <a:lvl3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3pPr>
            <a:lvl4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4pPr>
            <a:lvl5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5pPr>
            <a:lvl6pPr marL="4572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44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16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88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a:lstStyle>
          <a:p>
            <a:r>
              <a:rPr lang="en-US" dirty="0" smtClean="0">
                <a:solidFill>
                  <a:srgbClr val="00B0F0"/>
                </a:solidFill>
              </a:rPr>
              <a:t>Cloud Service Support</a:t>
            </a:r>
            <a:r>
              <a:rPr lang="en-US" dirty="0" smtClean="0">
                <a:solidFill>
                  <a:prstClr val="white"/>
                </a:solidFill>
              </a:rPr>
              <a:t/>
            </a:r>
            <a:br>
              <a:rPr lang="en-US" dirty="0" smtClean="0">
                <a:solidFill>
                  <a:prstClr val="white"/>
                </a:solidFill>
              </a:rPr>
            </a:br>
            <a:r>
              <a:rPr lang="en-US" dirty="0" smtClean="0">
                <a:solidFill>
                  <a:schemeClr val="accent1"/>
                </a:solidFill>
              </a:rPr>
              <a:t>product delivers the managed services</a:t>
            </a:r>
            <a:endParaRPr lang="en-US" sz="2800" dirty="0">
              <a:solidFill>
                <a:schemeClr val="accent1"/>
              </a:solidFill>
              <a:latin typeface="Helvetica 55 Roman" panose="020B0604020202020204" pitchFamily="2" charset="0"/>
            </a:endParaRPr>
          </a:p>
        </p:txBody>
      </p:sp>
      <p:graphicFrame>
        <p:nvGraphicFramePr>
          <p:cNvPr id="12" name="Tableau 11"/>
          <p:cNvGraphicFramePr>
            <a:graphicFrameLocks noGrp="1"/>
          </p:cNvGraphicFramePr>
          <p:nvPr>
            <p:extLst>
              <p:ext uri="{D42A27DB-BD31-4B8C-83A1-F6EECF244321}">
                <p14:modId xmlns:p14="http://schemas.microsoft.com/office/powerpoint/2010/main" val="3316239613"/>
              </p:ext>
            </p:extLst>
          </p:nvPr>
        </p:nvGraphicFramePr>
        <p:xfrm>
          <a:off x="74984" y="1077848"/>
          <a:ext cx="3201616" cy="1596390"/>
        </p:xfrm>
        <a:graphic>
          <a:graphicData uri="http://schemas.openxmlformats.org/drawingml/2006/table">
            <a:tbl>
              <a:tblPr firstRow="1" bandRow="1">
                <a:tableStyleId>{2D5ABB26-0587-4C30-8999-92F81FD0307C}</a:tableStyleId>
              </a:tblPr>
              <a:tblGrid>
                <a:gridCol w="610816"/>
                <a:gridCol w="989384"/>
                <a:gridCol w="838200"/>
                <a:gridCol w="763216"/>
              </a:tblGrid>
              <a:tr h="365760">
                <a:tc>
                  <a:txBody>
                    <a:bodyPr/>
                    <a:lstStyle/>
                    <a:p>
                      <a:r>
                        <a:rPr lang="en-US" sz="900" i="0" noProof="0" dirty="0" smtClean="0">
                          <a:solidFill>
                            <a:schemeClr val="bg1"/>
                          </a:solidFill>
                        </a:rPr>
                        <a:t>Usage</a:t>
                      </a:r>
                      <a:endParaRPr lang="en-US" sz="900" i="0" noProof="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BB4E6"/>
                    </a:solidFill>
                  </a:tcPr>
                </a:tc>
                <a:tc>
                  <a:txBody>
                    <a:bodyPr/>
                    <a:lstStyle/>
                    <a:p>
                      <a:pPr algn="ctr"/>
                      <a:r>
                        <a:rPr lang="en-US" sz="900" i="0" noProof="0" dirty="0" smtClean="0">
                          <a:solidFill>
                            <a:schemeClr val="bg1"/>
                          </a:solidFill>
                        </a:rPr>
                        <a:t>Regional</a:t>
                      </a:r>
                      <a:r>
                        <a:rPr lang="en-US" sz="900" i="0" baseline="0" noProof="0" dirty="0" smtClean="0">
                          <a:solidFill>
                            <a:schemeClr val="bg1"/>
                          </a:solidFill>
                        </a:rPr>
                        <a:t> Cloud </a:t>
                      </a:r>
                      <a:endParaRPr lang="en-US" sz="900" i="0" noProof="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BB4E6"/>
                    </a:solidFill>
                  </a:tcPr>
                </a:tc>
                <a:tc>
                  <a:txBody>
                    <a:bodyPr/>
                    <a:lstStyle/>
                    <a:p>
                      <a:pPr algn="ctr"/>
                      <a:r>
                        <a:rPr lang="en-US" sz="900" i="0" noProof="0" dirty="0" smtClean="0">
                          <a:solidFill>
                            <a:schemeClr val="bg1"/>
                          </a:solidFill>
                        </a:rPr>
                        <a:t>National Cloud </a:t>
                      </a:r>
                      <a:endParaRPr lang="en-US" sz="900" i="0" noProof="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BB4E6">
                        <a:alpha val="50000"/>
                      </a:srgbClr>
                    </a:solidFill>
                  </a:tcPr>
                </a:tc>
                <a:tc>
                  <a:txBody>
                    <a:bodyPr/>
                    <a:lstStyle/>
                    <a:p>
                      <a:pPr algn="ctr"/>
                      <a:r>
                        <a:rPr lang="en-US" sz="900" i="0" noProof="0" dirty="0" smtClean="0">
                          <a:solidFill>
                            <a:schemeClr val="bg1"/>
                          </a:solidFill>
                        </a:rPr>
                        <a:t>NG POP</a:t>
                      </a:r>
                      <a:br>
                        <a:rPr lang="en-US" sz="900" i="0" noProof="0" dirty="0" smtClean="0">
                          <a:solidFill>
                            <a:schemeClr val="bg1"/>
                          </a:solidFill>
                        </a:rPr>
                      </a:br>
                      <a:r>
                        <a:rPr lang="en-US" sz="900" i="0" noProof="0" dirty="0" smtClean="0">
                          <a:solidFill>
                            <a:schemeClr val="bg1"/>
                          </a:solidFill>
                        </a:rPr>
                        <a:t>‘</a:t>
                      </a:r>
                      <a:r>
                        <a:rPr lang="en-US" sz="800" i="0" noProof="0" dirty="0" smtClean="0">
                          <a:solidFill>
                            <a:schemeClr val="bg1"/>
                          </a:solidFill>
                        </a:rPr>
                        <a:t>IaaS4Telco</a:t>
                      </a:r>
                      <a:r>
                        <a:rPr lang="en-US" sz="900" i="0" noProof="0" dirty="0" smtClean="0">
                          <a:solidFill>
                            <a:schemeClr val="bg1"/>
                          </a:solidFill>
                        </a:rPr>
                        <a:t>’</a:t>
                      </a:r>
                      <a:endParaRPr lang="en-US" sz="900" i="0" noProof="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BB4E6"/>
                    </a:solidFill>
                  </a:tcPr>
                </a:tc>
              </a:tr>
              <a:tr h="594360">
                <a:tc>
                  <a:txBody>
                    <a:bodyPr/>
                    <a:lstStyle/>
                    <a:p>
                      <a:r>
                        <a:rPr lang="en-US" sz="800" noProof="0" dirty="0" smtClean="0">
                          <a:solidFill>
                            <a:schemeClr val="tx1"/>
                          </a:solidFill>
                        </a:rPr>
                        <a:t>Features</a:t>
                      </a:r>
                      <a:r>
                        <a:rPr lang="en-US" sz="800" baseline="0" noProof="0" dirty="0" smtClean="0">
                          <a:solidFill>
                            <a:schemeClr val="tx1"/>
                          </a:solidFill>
                        </a:rPr>
                        <a:t> e</a:t>
                      </a:r>
                      <a:r>
                        <a:rPr lang="en-US" sz="800" noProof="0" dirty="0" smtClean="0">
                          <a:solidFill>
                            <a:schemeClr val="tx1"/>
                          </a:solidFill>
                        </a:rPr>
                        <a:t>ligibility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700" noProof="0" dirty="0" smtClean="0">
                          <a:solidFill>
                            <a:schemeClr val="tx1"/>
                          </a:solidFill>
                        </a:rPr>
                        <a:t>CSS with</a:t>
                      </a:r>
                      <a:r>
                        <a:rPr lang="en-US" sz="700" baseline="0" noProof="0" dirty="0" smtClean="0">
                          <a:solidFill>
                            <a:schemeClr val="tx1"/>
                          </a:solidFill>
                        </a:rPr>
                        <a:t> full self service</a:t>
                      </a:r>
                      <a:endParaRPr lang="en-US" sz="700" noProof="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700" noProof="0" dirty="0" smtClean="0">
                          <a:solidFill>
                            <a:schemeClr val="tx1"/>
                          </a:solidFill>
                          <a:effectLst/>
                        </a:rPr>
                        <a:t>To be defined.</a:t>
                      </a:r>
                      <a:br>
                        <a:rPr lang="en-US" sz="700" noProof="0" dirty="0" smtClean="0">
                          <a:solidFill>
                            <a:schemeClr val="tx1"/>
                          </a:solidFill>
                          <a:effectLst/>
                        </a:rPr>
                      </a:br>
                      <a:r>
                        <a:rPr lang="en-US" sz="700" noProof="0" dirty="0" smtClean="0">
                          <a:solidFill>
                            <a:schemeClr val="tx1"/>
                          </a:solidFill>
                          <a:effectLst/>
                        </a:rPr>
                        <a:t/>
                      </a:r>
                      <a:br>
                        <a:rPr lang="en-US" sz="700" noProof="0" dirty="0" smtClean="0">
                          <a:solidFill>
                            <a:schemeClr val="tx1"/>
                          </a:solidFill>
                          <a:effectLst/>
                        </a:rPr>
                      </a:br>
                      <a:r>
                        <a:rPr lang="en-US" sz="700" i="1" noProof="0" dirty="0" smtClean="0">
                          <a:solidFill>
                            <a:schemeClr val="tx1"/>
                          </a:solidFill>
                          <a:effectLst/>
                        </a:rPr>
                        <a:t>OPL national cloud is the only ‘National Cloud’</a:t>
                      </a:r>
                      <a:endParaRPr lang="en-US" sz="700" i="1" noProof="0" dirty="0">
                        <a:solidFill>
                          <a:schemeClr val="tx1"/>
                        </a:solidFill>
                        <a:effectLs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700" noProof="0" dirty="0" smtClean="0">
                          <a:solidFill>
                            <a:schemeClr val="tx1"/>
                          </a:solidFill>
                        </a:rPr>
                        <a:t>‘light’ CSS for IAM &amp; ACM</a:t>
                      </a:r>
                      <a:endParaRPr lang="en-US" sz="700" noProof="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r>
              <a:tr h="605790">
                <a:tc>
                  <a:txBody>
                    <a:bodyPr/>
                    <a:lstStyle/>
                    <a:p>
                      <a:r>
                        <a:rPr lang="en-US" sz="800" noProof="0" dirty="0" smtClean="0">
                          <a:solidFill>
                            <a:schemeClr val="tx1"/>
                          </a:solidFill>
                        </a:rPr>
                        <a:t>Project</a:t>
                      </a:r>
                      <a:r>
                        <a:rPr lang="en-US" sz="800" baseline="0" noProof="0" dirty="0" smtClean="0">
                          <a:solidFill>
                            <a:schemeClr val="tx1"/>
                          </a:solidFill>
                        </a:rPr>
                        <a:t> target</a:t>
                      </a:r>
                      <a:endParaRPr lang="en-US" sz="800" noProof="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700" noProof="0" dirty="0" smtClean="0">
                          <a:solidFill>
                            <a:schemeClr val="tx1"/>
                          </a:solidFill>
                        </a:rPr>
                        <a:t>Psary DC,</a:t>
                      </a:r>
                      <a:r>
                        <a:rPr lang="en-US" sz="700" baseline="0" noProof="0" dirty="0" smtClean="0">
                          <a:solidFill>
                            <a:schemeClr val="tx1"/>
                          </a:solidFill>
                        </a:rPr>
                        <a:t> </a:t>
                      </a:r>
                      <a:r>
                        <a:rPr lang="en-US" sz="700" noProof="0" dirty="0" smtClean="0">
                          <a:solidFill>
                            <a:schemeClr val="tx1"/>
                          </a:solidFill>
                        </a:rPr>
                        <a:t>Q1-18</a:t>
                      </a:r>
                    </a:p>
                    <a:p>
                      <a:pPr algn="ctr"/>
                      <a:r>
                        <a:rPr lang="en-US" sz="700" noProof="0" dirty="0" err="1" smtClean="0">
                          <a:solidFill>
                            <a:schemeClr val="tx1"/>
                          </a:solidFill>
                        </a:rPr>
                        <a:t>Lodz+Psary</a:t>
                      </a:r>
                      <a:r>
                        <a:rPr lang="en-US" sz="700" noProof="0" dirty="0" smtClean="0">
                          <a:solidFill>
                            <a:schemeClr val="tx1"/>
                          </a:solidFill>
                        </a:rPr>
                        <a:t>, Q2</a:t>
                      </a:r>
                    </a:p>
                    <a:p>
                      <a:pPr algn="ctr"/>
                      <a:endParaRPr lang="en-US" sz="700" noProof="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700" noProof="0" dirty="0" smtClean="0">
                          <a:solidFill>
                            <a:schemeClr val="tx1"/>
                          </a:solidFill>
                          <a:effectLst/>
                        </a:rPr>
                        <a:t>No target</a:t>
                      </a:r>
                      <a:r>
                        <a:rPr lang="en-US" sz="700" baseline="0" noProof="0" dirty="0" smtClean="0">
                          <a:solidFill>
                            <a:schemeClr val="tx1"/>
                          </a:solidFill>
                          <a:effectLst/>
                        </a:rPr>
                        <a:t> currently identified</a:t>
                      </a:r>
                      <a:endParaRPr lang="en-US" sz="700" noProof="0" dirty="0">
                        <a:solidFill>
                          <a:schemeClr val="tx1"/>
                        </a:solidFill>
                        <a:effectLs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700" noProof="0" dirty="0" smtClean="0">
                          <a:solidFill>
                            <a:schemeClr val="tx1"/>
                          </a:solidFill>
                        </a:rPr>
                        <a:t>OSP in Q1-18</a:t>
                      </a:r>
                    </a:p>
                    <a:p>
                      <a:pPr algn="ctr"/>
                      <a:r>
                        <a:rPr lang="en-US" sz="700" noProof="0" dirty="0" smtClean="0">
                          <a:solidFill>
                            <a:schemeClr val="tx1"/>
                          </a:solidFill>
                        </a:rPr>
                        <a:t>OSK in Q2</a:t>
                      </a:r>
                      <a:endParaRPr lang="en-US" sz="700" noProof="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r>
            </a:tbl>
          </a:graphicData>
        </a:graphic>
      </p:graphicFrame>
      <p:sp>
        <p:nvSpPr>
          <p:cNvPr id="13" name="Rectangle 12"/>
          <p:cNvSpPr/>
          <p:nvPr/>
        </p:nvSpPr>
        <p:spPr>
          <a:xfrm>
            <a:off x="3352800" y="-19050"/>
            <a:ext cx="5791200" cy="7185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b="1" dirty="0" smtClean="0">
                <a:solidFill>
                  <a:prstClr val="black"/>
                </a:solidFill>
              </a:rPr>
              <a:t>FEATURES</a:t>
            </a:r>
            <a:endParaRPr lang="en-US" b="1" dirty="0">
              <a:solidFill>
                <a:prstClr val="black"/>
              </a:solidFill>
            </a:endParaRPr>
          </a:p>
        </p:txBody>
      </p:sp>
      <p:graphicFrame>
        <p:nvGraphicFramePr>
          <p:cNvPr id="14" name="Tableau 13"/>
          <p:cNvGraphicFramePr>
            <a:graphicFrameLocks noGrp="1"/>
          </p:cNvGraphicFramePr>
          <p:nvPr>
            <p:extLst>
              <p:ext uri="{D42A27DB-BD31-4B8C-83A1-F6EECF244321}">
                <p14:modId xmlns:p14="http://schemas.microsoft.com/office/powerpoint/2010/main" val="4050435092"/>
              </p:ext>
            </p:extLst>
          </p:nvPr>
        </p:nvGraphicFramePr>
        <p:xfrm>
          <a:off x="3467100" y="7937"/>
          <a:ext cx="5562600" cy="2059305"/>
        </p:xfrm>
        <a:graphic>
          <a:graphicData uri="http://schemas.openxmlformats.org/drawingml/2006/table">
            <a:tbl>
              <a:tblPr firstRow="1" bandRow="1">
                <a:tableStyleId>{2D5ABB26-0587-4C30-8999-92F81FD0307C}</a:tableStyleId>
              </a:tblPr>
              <a:tblGrid>
                <a:gridCol w="1600200"/>
                <a:gridCol w="2057400"/>
                <a:gridCol w="1905000"/>
              </a:tblGrid>
              <a:tr h="20958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noProof="0" dirty="0" smtClean="0">
                          <a:solidFill>
                            <a:schemeClr val="bg1"/>
                          </a:solidFill>
                          <a:latin typeface="+mn-lt"/>
                        </a:rPr>
                        <a:t>Key features of</a:t>
                      </a:r>
                      <a:r>
                        <a:rPr lang="en-US" sz="1000" b="0" i="0" baseline="0" noProof="0" dirty="0" smtClean="0">
                          <a:solidFill>
                            <a:schemeClr val="bg1"/>
                          </a:solidFill>
                          <a:latin typeface="+mn-lt"/>
                        </a:rPr>
                        <a:t> CSS</a:t>
                      </a:r>
                      <a:endParaRPr lang="en-US" sz="1000" b="0" noProof="0" dirty="0" smtClean="0">
                        <a:solidFill>
                          <a:schemeClr val="bg1"/>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BB4E6"/>
                    </a:solidFill>
                  </a:tcPr>
                </a:tc>
                <a:tc hMerge="1">
                  <a:txBody>
                    <a:bodyPr/>
                    <a:lstStyle/>
                    <a:p>
                      <a:pPr algn="ctr"/>
                      <a:endParaRPr lang="fr-FR" sz="800" i="0" dirty="0">
                        <a:solidFill>
                          <a:schemeClr val="bg1"/>
                        </a:solidFill>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0BE87"/>
                    </a:solidFill>
                  </a:tcPr>
                </a:tc>
                <a:tc hMerge="1">
                  <a:txBody>
                    <a:bodyPr/>
                    <a:lstStyle/>
                    <a:p>
                      <a:endParaRPr lang="en-US"/>
                    </a:p>
                  </a:txBody>
                  <a:tcPr/>
                </a:tc>
              </a:tr>
              <a:tr h="181764">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noProof="0" dirty="0" smtClean="0">
                          <a:solidFill>
                            <a:srgbClr val="00B0F0"/>
                          </a:solidFill>
                        </a:rPr>
                        <a:t>Cloud Orchestration service to augment Customer user Experience and Cloud Administration</a:t>
                      </a:r>
                      <a:r>
                        <a:rPr lang="en-US" sz="900" baseline="0" noProof="0" dirty="0" smtClean="0">
                          <a:solidFill>
                            <a:srgbClr val="00B0F0"/>
                          </a:solidFill>
                        </a:rPr>
                        <a:t> capabilities.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noProof="0" dirty="0" smtClean="0">
                          <a:solidFill>
                            <a:prstClr val="black"/>
                          </a:solidFill>
                          <a:latin typeface="+mn-lt"/>
                        </a:rPr>
                        <a:t>The CSS product is developed as Horizon UI extensions + Python Backend, is delivered in CI/CD mode as containers</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lvl="0"/>
                      <a:endParaRPr lang="en-US" sz="80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a:p>
                  </a:txBody>
                  <a:tcPr/>
                </a:tc>
              </a:tr>
              <a:tr h="119276">
                <a:tc>
                  <a:txBody>
                    <a:bodyPr/>
                    <a:lstStyle/>
                    <a:p>
                      <a:pPr lvl="0"/>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r>
                        <a:rPr lang="en-US" sz="800" b="1" noProof="0" dirty="0" smtClean="0">
                          <a:solidFill>
                            <a:prstClr val="black"/>
                          </a:solidFill>
                          <a:latin typeface="+mn-lt"/>
                        </a:rPr>
                        <a:t>Full CSS: target is Regional Cloud</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lvl="0" algn="ctr"/>
                      <a:r>
                        <a:rPr lang="en-US" sz="800" b="1" i="1" noProof="0" dirty="0" smtClean="0">
                          <a:solidFill>
                            <a:prstClr val="black"/>
                          </a:solidFill>
                          <a:latin typeface="+mn-lt"/>
                        </a:rPr>
                        <a:t>‘Light</a:t>
                      </a:r>
                      <a:r>
                        <a:rPr lang="en-US" sz="800" b="1" noProof="0" dirty="0" smtClean="0">
                          <a:solidFill>
                            <a:prstClr val="black"/>
                          </a:solidFill>
                          <a:latin typeface="+mn-lt"/>
                        </a:rPr>
                        <a:t> ‘ CSS: target is IaaS4Telco</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2171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noProof="0" dirty="0" smtClean="0">
                          <a:solidFill>
                            <a:schemeClr val="accent1">
                              <a:lumMod val="75000"/>
                            </a:schemeClr>
                          </a:solidFill>
                          <a:latin typeface="+mn-lt"/>
                          <a:ea typeface="+mn-ea"/>
                          <a:cs typeface="+mn-cs"/>
                        </a:rPr>
                        <a:t>IAM and ACM</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lvl="0"/>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8140">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noProof="0" dirty="0" smtClean="0">
                          <a:solidFill>
                            <a:prstClr val="black"/>
                          </a:solidFill>
                          <a:latin typeface="+mn-lt"/>
                        </a:rPr>
                        <a:t>Compliance to Orange I@M Identity Access Management</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lvl="0">
                        <a:lnSpc>
                          <a:spcPts val="700"/>
                        </a:lnSpc>
                      </a:pPr>
                      <a:r>
                        <a:rPr lang="en-US" sz="800" i="1" noProof="0" dirty="0" smtClean="0">
                          <a:solidFill>
                            <a:prstClr val="black"/>
                          </a:solidFill>
                          <a:latin typeface="+mn-lt"/>
                        </a:rPr>
                        <a:t>By ~S2-2018, compliant to CUID and Active Directory usage for Human and tech</a:t>
                      </a:r>
                      <a:r>
                        <a:rPr lang="en-US" sz="800" i="1" baseline="0" noProof="0" dirty="0" smtClean="0">
                          <a:solidFill>
                            <a:prstClr val="black"/>
                          </a:solidFill>
                          <a:latin typeface="+mn-lt"/>
                        </a:rPr>
                        <a:t>nical orchestration</a:t>
                      </a:r>
                      <a:endParaRPr lang="en-US" sz="800" i="1"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lvl="0">
                        <a:lnSpc>
                          <a:spcPts val="700"/>
                        </a:lnSpc>
                      </a:pPr>
                      <a:r>
                        <a:rPr lang="en-US" sz="800" noProof="0" dirty="0" smtClean="0">
                          <a:solidFill>
                            <a:prstClr val="black"/>
                          </a:solidFill>
                          <a:latin typeface="+mn-lt"/>
                        </a:rPr>
                        <a:t>Idem, requested for OSP/Madrid in April 2018</a:t>
                      </a:r>
                      <a:r>
                        <a:rPr lang="en-US" sz="800" baseline="0" noProof="0" dirty="0" smtClean="0">
                          <a:solidFill>
                            <a:prstClr val="black"/>
                          </a:solidFill>
                          <a:latin typeface="+mn-lt"/>
                        </a:rPr>
                        <a:t> !</a:t>
                      </a: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r>
              <a:tr h="266710">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noProof="0" dirty="0" smtClean="0">
                          <a:solidFill>
                            <a:prstClr val="black"/>
                          </a:solidFill>
                          <a:latin typeface="+mn-lt"/>
                        </a:rPr>
                        <a:t>Management of Applicative and Business roles for customers and Cloud Admin</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lvl="0">
                        <a:lnSpc>
                          <a:spcPts val="700"/>
                        </a:lnSpc>
                      </a:pPr>
                      <a:r>
                        <a:rPr lang="en-US" sz="800" noProof="0" dirty="0" smtClean="0">
                          <a:solidFill>
                            <a:prstClr val="black"/>
                          </a:solidFill>
                          <a:latin typeface="+mn-lt"/>
                        </a:rPr>
                        <a:t>By Q4-2017, Dynamic composition of roles to be allocated to Cloud Admin and customers</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noProof="0" dirty="0" smtClean="0">
                          <a:solidFill>
                            <a:prstClr val="black"/>
                          </a:solidFill>
                          <a:latin typeface="+mn-lt"/>
                        </a:rPr>
                        <a:t>Idem (</a:t>
                      </a:r>
                      <a:r>
                        <a:rPr lang="en-US" sz="700" i="1" noProof="0" dirty="0" smtClean="0">
                          <a:solidFill>
                            <a:prstClr val="black"/>
                          </a:solidFill>
                          <a:latin typeface="+mn-lt"/>
                        </a:rPr>
                        <a:t>will add Contrail support</a:t>
                      </a:r>
                      <a:r>
                        <a:rPr lang="en-US" sz="700" i="1" baseline="0" noProof="0" dirty="0" smtClean="0">
                          <a:solidFill>
                            <a:prstClr val="black"/>
                          </a:solidFill>
                          <a:latin typeface="+mn-lt"/>
                        </a:rPr>
                        <a:t> by Q1-2018</a:t>
                      </a:r>
                      <a:r>
                        <a:rPr lang="en-US" sz="800" baseline="0" noProof="0" dirty="0" smtClean="0">
                          <a:solidFill>
                            <a:prstClr val="black"/>
                          </a:solidFill>
                          <a:latin typeface="+mn-lt"/>
                        </a:rPr>
                        <a:t>)</a:t>
                      </a:r>
                      <a:br>
                        <a:rPr lang="en-US" sz="800" baseline="0" noProof="0" dirty="0" smtClean="0">
                          <a:solidFill>
                            <a:prstClr val="black"/>
                          </a:solidFill>
                          <a:latin typeface="+mn-lt"/>
                        </a:rPr>
                      </a:br>
                      <a:r>
                        <a:rPr lang="en-US" sz="800" noProof="0" dirty="0" smtClean="0">
                          <a:solidFill>
                            <a:prstClr val="black"/>
                          </a:solidFill>
                          <a:latin typeface="+mn-lt"/>
                        </a:rPr>
                        <a:t>requested for OSP/Madrid in April</a:t>
                      </a:r>
                    </a:p>
                    <a:p>
                      <a:pPr lvl="0">
                        <a:lnSpc>
                          <a:spcPts val="700"/>
                        </a:lnSpc>
                      </a:pP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r>
              <a:tr h="291465">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noProof="0" dirty="0" smtClean="0">
                          <a:solidFill>
                            <a:prstClr val="black"/>
                          </a:solidFill>
                          <a:latin typeface="+mn-lt"/>
                        </a:rPr>
                        <a:t>Compliancy to Orange Audit Compliance Management</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lvl="0">
                        <a:lnSpc>
                          <a:spcPts val="700"/>
                        </a:lnSpc>
                      </a:pPr>
                      <a:r>
                        <a:rPr lang="en-US" sz="800" noProof="0" dirty="0" smtClean="0">
                          <a:solidFill>
                            <a:prstClr val="black"/>
                          </a:solidFill>
                          <a:latin typeface="+mn-lt"/>
                        </a:rPr>
                        <a:t>Audit of the roles and assignments on all the sites of the Cloud by Q4-2017</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noProof="0" dirty="0" smtClean="0">
                          <a:solidFill>
                            <a:prstClr val="black"/>
                          </a:solidFill>
                          <a:latin typeface="+mn-lt"/>
                        </a:rPr>
                        <a:t>Idem, requested for OSP/Madrid in April</a:t>
                      </a:r>
                    </a:p>
                    <a:p>
                      <a:pPr lvl="0">
                        <a:lnSpc>
                          <a:spcPts val="700"/>
                        </a:lnSpc>
                      </a:pP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r>
            </a:tbl>
          </a:graphicData>
        </a:graphic>
      </p:graphicFrame>
      <p:sp>
        <p:nvSpPr>
          <p:cNvPr id="2" name="AutoShape 4" descr="Résultat de recherche d'images pour &quot;red hat&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a typeface="ＭＳ Ｐゴシック" pitchFamily="34" charset="-128"/>
            </a:endParaRPr>
          </a:p>
        </p:txBody>
      </p:sp>
      <p:graphicFrame>
        <p:nvGraphicFramePr>
          <p:cNvPr id="10" name="Tableau 9"/>
          <p:cNvGraphicFramePr>
            <a:graphicFrameLocks noGrp="1"/>
          </p:cNvGraphicFramePr>
          <p:nvPr>
            <p:extLst>
              <p:ext uri="{D42A27DB-BD31-4B8C-83A1-F6EECF244321}">
                <p14:modId xmlns:p14="http://schemas.microsoft.com/office/powerpoint/2010/main" val="376677185"/>
              </p:ext>
            </p:extLst>
          </p:nvPr>
        </p:nvGraphicFramePr>
        <p:xfrm>
          <a:off x="3467100" y="2124813"/>
          <a:ext cx="5562600" cy="2165350"/>
        </p:xfrm>
        <a:graphic>
          <a:graphicData uri="http://schemas.openxmlformats.org/drawingml/2006/table">
            <a:tbl>
              <a:tblPr firstRow="1" bandRow="1">
                <a:tableStyleId>{2D5ABB26-0587-4C30-8999-92F81FD0307C}</a:tableStyleId>
              </a:tblPr>
              <a:tblGrid>
                <a:gridCol w="1600200"/>
                <a:gridCol w="2057400"/>
                <a:gridCol w="1905000"/>
              </a:tblGrid>
              <a:tr h="224790">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b="1" noProof="0" dirty="0" smtClean="0">
                          <a:solidFill>
                            <a:schemeClr val="accent1"/>
                          </a:solidFill>
                          <a:latin typeface="+mn-lt"/>
                        </a:rPr>
                        <a:t>Customer</a:t>
                      </a:r>
                      <a:r>
                        <a:rPr lang="en-US" sz="800" b="1" baseline="0" noProof="0" dirty="0" smtClean="0">
                          <a:solidFill>
                            <a:schemeClr val="accent1"/>
                          </a:solidFill>
                          <a:latin typeface="+mn-lt"/>
                        </a:rPr>
                        <a:t> facing features: </a:t>
                      </a:r>
                      <a:br>
                        <a:rPr lang="en-US" sz="800" b="1" baseline="0" noProof="0" dirty="0" smtClean="0">
                          <a:solidFill>
                            <a:schemeClr val="accent1"/>
                          </a:solidFill>
                          <a:latin typeface="+mn-lt"/>
                        </a:rPr>
                      </a:br>
                      <a:r>
                        <a:rPr lang="en-US" sz="800" b="1" baseline="0" noProof="0" dirty="0" smtClean="0">
                          <a:solidFill>
                            <a:schemeClr val="accent1"/>
                          </a:solidFill>
                          <a:latin typeface="+mn-lt"/>
                        </a:rPr>
                        <a:t>[Self-] CSP services</a:t>
                      </a:r>
                      <a:endParaRPr lang="en-US" sz="800" noProof="0" dirty="0" smtClean="0">
                        <a:solidFill>
                          <a:schemeClr val="accent1"/>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lvl="0">
                        <a:lnSpc>
                          <a:spcPts val="600"/>
                        </a:lnSpc>
                      </a:pP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nSpc>
                          <a:spcPts val="600"/>
                        </a:lnSpc>
                      </a:pP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790">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Customer Onboarding</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lvl="0">
                        <a:lnSpc>
                          <a:spcPts val="600"/>
                        </a:lnSpc>
                      </a:pPr>
                      <a:r>
                        <a:rPr lang="en-US" sz="800" noProof="0" dirty="0" smtClean="0">
                          <a:solidFill>
                            <a:prstClr val="black"/>
                          </a:solidFill>
                          <a:latin typeface="+mn-lt"/>
                        </a:rPr>
                        <a:t>Self service, similar to public Cloud</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lvl="0">
                        <a:lnSpc>
                          <a:spcPts val="600"/>
                        </a:lnSpc>
                      </a:pPr>
                      <a:r>
                        <a:rPr lang="en-US" sz="800" b="1" noProof="0" dirty="0" smtClean="0">
                          <a:solidFill>
                            <a:prstClr val="black"/>
                          </a:solidFill>
                          <a:latin typeface="+mn-lt"/>
                        </a:rPr>
                        <a:t>By</a:t>
                      </a:r>
                      <a:r>
                        <a:rPr lang="en-US" sz="800" b="1" baseline="0" noProof="0" dirty="0" smtClean="0">
                          <a:solidFill>
                            <a:prstClr val="black"/>
                          </a:solidFill>
                          <a:latin typeface="+mn-lt"/>
                        </a:rPr>
                        <a:t> Cloud Administrators</a:t>
                      </a:r>
                      <a:endParaRPr lang="en-US" sz="800" b="1"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26484">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Users and Roles management</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Self service, similar to public Cloud</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Not applicable</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0">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Trial mode </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Free usage of limited quotas for1 month</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b="0" noProof="0" dirty="0" smtClean="0">
                          <a:solidFill>
                            <a:prstClr val="black"/>
                          </a:solidFill>
                          <a:latin typeface="+mn-lt"/>
                        </a:rPr>
                        <a:t>Not applicable</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35750">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Predefined tenants patterns</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Full Internet, Non prod, Prod</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Not applicable</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76387">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Tenant external connectivity</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Self service to access</a:t>
                      </a:r>
                      <a:r>
                        <a:rPr lang="en-US" sz="800" baseline="0" noProof="0" dirty="0" smtClean="0">
                          <a:solidFill>
                            <a:prstClr val="black"/>
                          </a:solidFill>
                          <a:latin typeface="+mn-lt"/>
                        </a:rPr>
                        <a:t> to external Networks (</a:t>
                      </a:r>
                      <a:r>
                        <a:rPr lang="en-US" sz="800" baseline="0" noProof="0" dirty="0" err="1" smtClean="0">
                          <a:solidFill>
                            <a:prstClr val="black"/>
                          </a:solidFill>
                          <a:latin typeface="+mn-lt"/>
                        </a:rPr>
                        <a:t>eg</a:t>
                      </a:r>
                      <a:r>
                        <a:rPr lang="en-US" sz="800" baseline="0" noProof="0" dirty="0" smtClean="0">
                          <a:solidFill>
                            <a:prstClr val="black"/>
                          </a:solidFill>
                          <a:latin typeface="+mn-lt"/>
                        </a:rPr>
                        <a:t>. Internet, GIN EFA, GIN IS)</a:t>
                      </a: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Not applicable</a:t>
                      </a:r>
                    </a:p>
                    <a:p>
                      <a:pPr marL="0" marR="0" lvl="0" indent="0" algn="l" defTabSz="914400" rtl="0" eaLnBrk="1" fontAlgn="auto" latinLnBrk="0" hangingPunct="1">
                        <a:lnSpc>
                          <a:spcPts val="600"/>
                        </a:lnSpc>
                        <a:spcBef>
                          <a:spcPts val="0"/>
                        </a:spcBef>
                        <a:spcAft>
                          <a:spcPts val="0"/>
                        </a:spcAft>
                        <a:buClrTx/>
                        <a:buSzTx/>
                        <a:buFontTx/>
                        <a:buNone/>
                        <a:tabLst/>
                        <a:defRPr/>
                      </a:pP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66629">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Quotas self management</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Self service, for increase, &amp; </a:t>
                      </a:r>
                      <a:r>
                        <a:rPr lang="en-US" sz="800" baseline="0" noProof="0" dirty="0" smtClean="0">
                          <a:solidFill>
                            <a:prstClr val="black"/>
                          </a:solidFill>
                          <a:latin typeface="+mn-lt"/>
                        </a:rPr>
                        <a:t>decrease</a:t>
                      </a: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Idem, </a:t>
                      </a:r>
                      <a:r>
                        <a:rPr lang="en-US" sz="800" i="1" noProof="0" dirty="0" smtClean="0">
                          <a:solidFill>
                            <a:prstClr val="black"/>
                          </a:solidFill>
                          <a:latin typeface="+mn-lt"/>
                        </a:rPr>
                        <a:t>to be agreed</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r>
              <a:tr h="181461">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Welcome office &amp; Customer care</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Access to Knowledge and feedback bases,</a:t>
                      </a:r>
                      <a:r>
                        <a:rPr lang="en-US" sz="800" baseline="0" noProof="0" dirty="0" smtClean="0">
                          <a:solidFill>
                            <a:prstClr val="black"/>
                          </a:solidFill>
                          <a:latin typeface="+mn-lt"/>
                        </a:rPr>
                        <a:t> ticketing tool</a:t>
                      </a: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Not applicable</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45898">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Standard Horizon features</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Dedicated User Interface, as an extension from the standard RedHat Horizon</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Idem</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r>
              <a:tr h="269240">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Common Infra services access</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r>
                        <a:rPr lang="en-US" sz="800" noProof="0" dirty="0" smtClean="0">
                          <a:solidFill>
                            <a:prstClr val="black"/>
                          </a:solidFill>
                          <a:latin typeface="+mn-lt"/>
                        </a:rPr>
                        <a:t>Exposure</a:t>
                      </a:r>
                      <a:r>
                        <a:rPr lang="en-US" sz="800" baseline="0" noProof="0" dirty="0" smtClean="0">
                          <a:solidFill>
                            <a:prstClr val="black"/>
                          </a:solidFill>
                          <a:latin typeface="+mn-lt"/>
                        </a:rPr>
                        <a:t> of common Infra services, with 1-click catalog</a:t>
                      </a: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defRPr/>
                      </a:pP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331835496"/>
              </p:ext>
            </p:extLst>
          </p:nvPr>
        </p:nvGraphicFramePr>
        <p:xfrm>
          <a:off x="3467100" y="4345652"/>
          <a:ext cx="5562600" cy="718820"/>
        </p:xfrm>
        <a:graphic>
          <a:graphicData uri="http://schemas.openxmlformats.org/drawingml/2006/table">
            <a:tbl>
              <a:tblPr firstRow="1" bandRow="1">
                <a:tableStyleId>{2D5ABB26-0587-4C30-8999-92F81FD0307C}</a:tableStyleId>
              </a:tblPr>
              <a:tblGrid>
                <a:gridCol w="1600200"/>
                <a:gridCol w="2057400"/>
                <a:gridCol w="1905000"/>
              </a:tblGrid>
              <a:tr h="224790">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b="1" noProof="0" dirty="0" smtClean="0">
                          <a:solidFill>
                            <a:schemeClr val="accent1"/>
                          </a:solidFill>
                          <a:latin typeface="+mn-lt"/>
                        </a:rPr>
                        <a:t>Cloud</a:t>
                      </a:r>
                      <a:r>
                        <a:rPr lang="en-US" sz="800" b="1" baseline="0" noProof="0" dirty="0" smtClean="0">
                          <a:solidFill>
                            <a:schemeClr val="accent1"/>
                          </a:solidFill>
                          <a:latin typeface="+mn-lt"/>
                        </a:rPr>
                        <a:t> a</a:t>
                      </a:r>
                      <a:r>
                        <a:rPr lang="en-US" sz="800" b="1" noProof="0" dirty="0" smtClean="0">
                          <a:solidFill>
                            <a:schemeClr val="accent1"/>
                          </a:solidFill>
                          <a:latin typeface="+mn-lt"/>
                        </a:rPr>
                        <a:t>dministrators features</a:t>
                      </a:r>
                      <a:endParaRPr lang="en-US" sz="800" noProof="0" dirty="0" smtClean="0">
                        <a:solidFill>
                          <a:schemeClr val="accent1"/>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790">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kern="1200" noProof="0" dirty="0" smtClean="0">
                          <a:solidFill>
                            <a:prstClr val="black"/>
                          </a:solidFill>
                          <a:latin typeface="+mn-lt"/>
                          <a:ea typeface="+mn-ea"/>
                          <a:cs typeface="+mn-cs"/>
                        </a:rPr>
                        <a:t>Metering / Billing / Invoicing</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noProof="0" dirty="0" smtClean="0">
                          <a:solidFill>
                            <a:prstClr val="black"/>
                          </a:solidFill>
                          <a:latin typeface="+mn-lt"/>
                        </a:rPr>
                        <a:t>Used by OBS/OCB; </a:t>
                      </a:r>
                      <a:r>
                        <a:rPr lang="en-US" sz="800" i="1" noProof="0" dirty="0" smtClean="0">
                          <a:solidFill>
                            <a:prstClr val="black"/>
                          </a:solidFill>
                          <a:latin typeface="+mn-lt"/>
                        </a:rPr>
                        <a:t>will be used by OPL</a:t>
                      </a:r>
                      <a:br>
                        <a:rPr lang="en-US" sz="800" i="1" noProof="0" dirty="0" smtClean="0">
                          <a:solidFill>
                            <a:prstClr val="black"/>
                          </a:solidFill>
                          <a:latin typeface="+mn-lt"/>
                        </a:rPr>
                      </a:br>
                      <a:r>
                        <a:rPr lang="en-US" sz="800" i="1" noProof="0" dirty="0" smtClean="0">
                          <a:solidFill>
                            <a:prstClr val="black"/>
                          </a:solidFill>
                          <a:latin typeface="+mn-lt"/>
                        </a:rPr>
                        <a:t>Opex mode in “Pay as U go”</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i="1" noProof="0" dirty="0" smtClean="0">
                          <a:solidFill>
                            <a:prstClr val="black"/>
                          </a:solidFill>
                          <a:latin typeface="+mn-lt"/>
                        </a:rPr>
                        <a:t>Applicable ?  Because IaaS4Telco workloads</a:t>
                      </a:r>
                      <a:r>
                        <a:rPr lang="en-US" sz="800" i="1" baseline="0" noProof="0" dirty="0" smtClean="0">
                          <a:solidFill>
                            <a:prstClr val="black"/>
                          </a:solidFill>
                          <a:latin typeface="+mn-lt"/>
                        </a:rPr>
                        <a:t> are running in ~Capex mode</a:t>
                      </a:r>
                      <a:endParaRPr lang="en-US" sz="800" i="1"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790">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b="1" noProof="0" dirty="0" smtClean="0">
                          <a:solidFill>
                            <a:schemeClr val="accent1"/>
                          </a:solidFill>
                          <a:latin typeface="+mn-lt"/>
                        </a:rPr>
                        <a:t>CSS compatibility matrix</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noProof="0" dirty="0" smtClean="0">
                          <a:solidFill>
                            <a:prstClr val="black"/>
                          </a:solidFill>
                          <a:latin typeface="+mn-lt"/>
                        </a:rPr>
                        <a:t>Mitaka,</a:t>
                      </a:r>
                      <a:r>
                        <a:rPr lang="en-US" sz="800" baseline="0" noProof="0" dirty="0" smtClean="0">
                          <a:solidFill>
                            <a:prstClr val="black"/>
                          </a:solidFill>
                          <a:latin typeface="+mn-lt"/>
                        </a:rPr>
                        <a:t> OSP 10 Newton</a:t>
                      </a:r>
                      <a:endParaRPr lang="en-US" sz="800" noProof="0" dirty="0" smtClean="0">
                        <a:solidFill>
                          <a:prstClr val="black"/>
                        </a:solidFill>
                        <a:latin typeface="+mn-lt"/>
                      </a:endParaRP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F0">
                        <a:alpha val="50000"/>
                      </a:srgbClr>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r>
                        <a:rPr lang="en-US" sz="800" noProof="0" dirty="0" smtClean="0">
                          <a:solidFill>
                            <a:prstClr val="black"/>
                          </a:solidFill>
                          <a:latin typeface="+mn-lt"/>
                        </a:rPr>
                        <a:t>OSP 10 + Contrail 3.2(ongoing)</a:t>
                      </a:r>
                    </a:p>
                  </a:txBody>
                  <a:tcPr marL="36000" marR="36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300745472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e 55"/>
          <p:cNvGrpSpPr/>
          <p:nvPr/>
        </p:nvGrpSpPr>
        <p:grpSpPr>
          <a:xfrm>
            <a:off x="4474517" y="978493"/>
            <a:ext cx="1028700" cy="560578"/>
            <a:chOff x="4124207" y="2660916"/>
            <a:chExt cx="1028700" cy="747433"/>
          </a:xfrm>
        </p:grpSpPr>
        <p:sp>
          <p:nvSpPr>
            <p:cNvPr id="55" name="Rectangle 54"/>
            <p:cNvSpPr/>
            <p:nvPr/>
          </p:nvSpPr>
          <p:spPr>
            <a:xfrm>
              <a:off x="4124207" y="2660916"/>
              <a:ext cx="1028700" cy="701884"/>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54" name="ZoneTexte 53"/>
            <p:cNvSpPr txBox="1"/>
            <p:nvPr/>
          </p:nvSpPr>
          <p:spPr>
            <a:xfrm>
              <a:off x="4355466" y="3080056"/>
              <a:ext cx="566181" cy="328293"/>
            </a:xfrm>
            <a:prstGeom prst="rect">
              <a:avLst/>
            </a:prstGeom>
            <a:noFill/>
          </p:spPr>
          <p:txBody>
            <a:bodyPr wrap="none" rtlCol="0">
              <a:spAutoFit/>
            </a:bodyPr>
            <a:lstStyle/>
            <a:p>
              <a:pPr defTabSz="914400"/>
              <a:r>
                <a:rPr lang="en-US" sz="1000" dirty="0" smtClean="0">
                  <a:solidFill>
                    <a:srgbClr val="000000"/>
                  </a:solidFill>
                  <a:latin typeface="Helvetica 45 Light" pitchFamily="34" charset="0"/>
                  <a:ea typeface="+mn-ea"/>
                  <a:cs typeface="Arial" pitchFamily="34" charset="0"/>
                </a:rPr>
                <a:t>Tenant</a:t>
              </a:r>
              <a:endParaRPr lang="en-US" sz="1000" dirty="0">
                <a:solidFill>
                  <a:srgbClr val="000000"/>
                </a:solidFill>
                <a:latin typeface="Helvetica 45 Light" pitchFamily="34" charset="0"/>
                <a:ea typeface="+mn-ea"/>
                <a:cs typeface="Arial" pitchFamily="34" charset="0"/>
              </a:endParaRPr>
            </a:p>
          </p:txBody>
        </p:sp>
      </p:grpSp>
      <p:sp>
        <p:nvSpPr>
          <p:cNvPr id="6" name="Rectangle 5"/>
          <p:cNvSpPr/>
          <p:nvPr/>
        </p:nvSpPr>
        <p:spPr>
          <a:xfrm>
            <a:off x="2114005" y="1147281"/>
            <a:ext cx="1467789" cy="597685"/>
          </a:xfrm>
          <a:prstGeom prst="rect">
            <a:avLst/>
          </a:prstGeom>
          <a:solidFill>
            <a:schemeClr val="bg1">
              <a:lumMod val="7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7" name="ZoneTexte 6"/>
          <p:cNvSpPr txBox="1"/>
          <p:nvPr/>
        </p:nvSpPr>
        <p:spPr>
          <a:xfrm>
            <a:off x="2258018" y="1579956"/>
            <a:ext cx="537327" cy="200055"/>
          </a:xfrm>
          <a:prstGeom prst="rect">
            <a:avLst/>
          </a:prstGeom>
          <a:solidFill>
            <a:srgbClr val="FFFF00"/>
          </a:solidFill>
        </p:spPr>
        <p:txBody>
          <a:bodyPr wrap="none" rtlCol="0">
            <a:spAutoFit/>
          </a:bodyPr>
          <a:lstStyle/>
          <a:p>
            <a:pPr algn="ctr" defTabSz="914400"/>
            <a:r>
              <a:rPr lang="en-US" sz="700" b="1" dirty="0" smtClean="0">
                <a:solidFill>
                  <a:srgbClr val="FF6600">
                    <a:lumMod val="75000"/>
                  </a:srgbClr>
                </a:solidFill>
                <a:latin typeface="Helvetica 45 Light" pitchFamily="34" charset="0"/>
                <a:ea typeface="+mn-ea"/>
                <a:cs typeface="Arial" pitchFamily="34" charset="0"/>
              </a:rPr>
              <a:t>sub roles</a:t>
            </a:r>
            <a:endParaRPr lang="en-US" sz="700" b="1" dirty="0">
              <a:solidFill>
                <a:srgbClr val="FF6600">
                  <a:lumMod val="75000"/>
                </a:srgbClr>
              </a:solidFill>
              <a:latin typeface="Helvetica 45 Light" pitchFamily="34" charset="0"/>
              <a:ea typeface="+mn-ea"/>
              <a:cs typeface="Arial" pitchFamily="34" charset="0"/>
            </a:endParaRPr>
          </a:p>
        </p:txBody>
      </p:sp>
      <p:sp>
        <p:nvSpPr>
          <p:cNvPr id="8" name="ZoneTexte 7"/>
          <p:cNvSpPr txBox="1"/>
          <p:nvPr/>
        </p:nvSpPr>
        <p:spPr>
          <a:xfrm>
            <a:off x="2192207" y="1270299"/>
            <a:ext cx="817384" cy="297517"/>
          </a:xfrm>
          <a:prstGeom prst="rect">
            <a:avLst/>
          </a:prstGeom>
          <a:solidFill>
            <a:srgbClr val="92D050"/>
          </a:solidFill>
          <a:ln w="3175">
            <a:solidFill>
              <a:schemeClr val="tx1"/>
            </a:solidFill>
          </a:ln>
        </p:spPr>
        <p:txBody>
          <a:bodyPr wrap="square" rtlCol="0" anchor="ctr">
            <a:spAutoFit/>
          </a:bodyPr>
          <a:lstStyle/>
          <a:p>
            <a:pPr algn="ctr" defTabSz="914400">
              <a:lnSpc>
                <a:spcPts val="800"/>
              </a:lnSpc>
            </a:pPr>
            <a:r>
              <a:rPr lang="en-US" sz="1000" b="1" dirty="0" smtClean="0">
                <a:solidFill>
                  <a:srgbClr val="000000"/>
                </a:solidFill>
                <a:latin typeface="Helvetica 45 Light" pitchFamily="34" charset="0"/>
                <a:ea typeface="+mn-ea"/>
                <a:cs typeface="Arial" pitchFamily="34" charset="0"/>
              </a:rPr>
              <a:t>Keystone</a:t>
            </a:r>
          </a:p>
          <a:p>
            <a:pPr algn="ctr" defTabSz="914400">
              <a:lnSpc>
                <a:spcPts val="800"/>
              </a:lnSpc>
            </a:pPr>
            <a:endParaRPr lang="en-US" sz="1000" b="1" dirty="0">
              <a:solidFill>
                <a:srgbClr val="000000"/>
              </a:solidFill>
              <a:latin typeface="Helvetica 45 Light" pitchFamily="34" charset="0"/>
              <a:ea typeface="+mn-ea"/>
              <a:cs typeface="Arial" pitchFamily="34" charset="0"/>
            </a:endParaRPr>
          </a:p>
        </p:txBody>
      </p:sp>
      <p:sp>
        <p:nvSpPr>
          <p:cNvPr id="9" name="Cylindre 8"/>
          <p:cNvSpPr/>
          <p:nvPr/>
        </p:nvSpPr>
        <p:spPr>
          <a:xfrm>
            <a:off x="2417821" y="1463978"/>
            <a:ext cx="196850" cy="157163"/>
          </a:xfrm>
          <a:prstGeom prst="can">
            <a:avLst/>
          </a:prstGeom>
          <a:solidFill>
            <a:srgbClr val="40BE67"/>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10" name="ZoneTexte 9"/>
          <p:cNvSpPr txBox="1"/>
          <p:nvPr/>
        </p:nvSpPr>
        <p:spPr>
          <a:xfrm>
            <a:off x="2814727" y="1084615"/>
            <a:ext cx="811440" cy="253916"/>
          </a:xfrm>
          <a:prstGeom prst="rect">
            <a:avLst/>
          </a:prstGeom>
          <a:noFill/>
        </p:spPr>
        <p:txBody>
          <a:bodyPr wrap="none" rtlCol="0">
            <a:spAutoFit/>
          </a:bodyPr>
          <a:lstStyle/>
          <a:p>
            <a:pPr algn="r" defTabSz="914400"/>
            <a:r>
              <a:rPr lang="en-US" sz="1050" dirty="0" smtClean="0">
                <a:solidFill>
                  <a:srgbClr val="000000"/>
                </a:solidFill>
                <a:latin typeface="Helvetica 45 Light" pitchFamily="34" charset="0"/>
                <a:ea typeface="+mn-ea"/>
                <a:cs typeface="Arial" pitchFamily="34" charset="0"/>
              </a:rPr>
              <a:t>NGPoP #1</a:t>
            </a:r>
            <a:endParaRPr lang="en-US" sz="1050" dirty="0">
              <a:solidFill>
                <a:srgbClr val="000000"/>
              </a:solidFill>
              <a:latin typeface="Helvetica 45 Light" pitchFamily="34" charset="0"/>
              <a:ea typeface="+mn-ea"/>
              <a:cs typeface="Arial" pitchFamily="34" charset="0"/>
            </a:endParaRPr>
          </a:p>
        </p:txBody>
      </p:sp>
      <p:sp>
        <p:nvSpPr>
          <p:cNvPr id="16" name="Rectangle 15"/>
          <p:cNvSpPr/>
          <p:nvPr/>
        </p:nvSpPr>
        <p:spPr>
          <a:xfrm>
            <a:off x="4474517" y="1770580"/>
            <a:ext cx="1028700" cy="40957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CSS</a:t>
            </a:r>
          </a:p>
          <a:p>
            <a:pPr algn="ctr" defTabSz="914400"/>
            <a:r>
              <a:rPr lang="en-US" sz="900" dirty="0" smtClean="0">
                <a:solidFill>
                  <a:srgbClr val="000000"/>
                </a:solidFill>
              </a:rPr>
              <a:t>centralized management</a:t>
            </a:r>
            <a:endParaRPr lang="en-US" sz="900" dirty="0">
              <a:solidFill>
                <a:srgbClr val="000000"/>
              </a:solidFill>
            </a:endParaRPr>
          </a:p>
        </p:txBody>
      </p:sp>
      <p:grpSp>
        <p:nvGrpSpPr>
          <p:cNvPr id="17" name="Groupe 16"/>
          <p:cNvGrpSpPr/>
          <p:nvPr/>
        </p:nvGrpSpPr>
        <p:grpSpPr>
          <a:xfrm>
            <a:off x="5503217" y="1392537"/>
            <a:ext cx="2685492" cy="707886"/>
            <a:chOff x="7428452" y="3643698"/>
            <a:chExt cx="2685492" cy="943845"/>
          </a:xfrm>
        </p:grpSpPr>
        <p:sp>
          <p:nvSpPr>
            <p:cNvPr id="18" name="ZoneTexte 17"/>
            <p:cNvSpPr txBox="1"/>
            <p:nvPr/>
          </p:nvSpPr>
          <p:spPr>
            <a:xfrm>
              <a:off x="9311666" y="3643698"/>
              <a:ext cx="802278" cy="943845"/>
            </a:xfrm>
            <a:prstGeom prst="rect">
              <a:avLst/>
            </a:prstGeom>
            <a:solidFill>
              <a:srgbClr val="B0DD7F">
                <a:alpha val="50196"/>
              </a:srgbClr>
            </a:solidFill>
            <a:ln w="19050">
              <a:solidFill>
                <a:schemeClr val="tx1"/>
              </a:solidFill>
              <a:prstDash val="sysDash"/>
            </a:ln>
          </p:spPr>
          <p:txBody>
            <a:bodyPr wrap="square" rtlCol="0">
              <a:spAutoFit/>
            </a:bodyPr>
            <a:lstStyle/>
            <a:p>
              <a:pPr algn="ctr" defTabSz="914400"/>
              <a:r>
                <a:rPr lang="en-US" sz="1000" dirty="0" smtClean="0">
                  <a:solidFill>
                    <a:srgbClr val="000000"/>
                  </a:solidFill>
                  <a:latin typeface="Helvetica 45 Light" pitchFamily="34" charset="0"/>
                  <a:ea typeface="+mn-ea"/>
                  <a:cs typeface="Arial" pitchFamily="34" charset="0"/>
                </a:rPr>
                <a:t>External IAM &amp; ACM</a:t>
              </a:r>
            </a:p>
            <a:p>
              <a:pPr algn="ctr" defTabSz="914400"/>
              <a:r>
                <a:rPr lang="en-US" sz="1000" dirty="0" smtClean="0">
                  <a:solidFill>
                    <a:srgbClr val="000000"/>
                  </a:solidFill>
                  <a:latin typeface="Helvetica 45 Light" pitchFamily="34" charset="0"/>
                  <a:ea typeface="+mn-ea"/>
                  <a:cs typeface="Arial" pitchFamily="34" charset="0"/>
                </a:rPr>
                <a:t>referential</a:t>
              </a:r>
              <a:endParaRPr lang="en-US" sz="1000" dirty="0">
                <a:solidFill>
                  <a:srgbClr val="000000"/>
                </a:solidFill>
                <a:latin typeface="Helvetica 45 Light" pitchFamily="34" charset="0"/>
                <a:ea typeface="+mn-ea"/>
                <a:cs typeface="Arial" pitchFamily="34" charset="0"/>
              </a:endParaRPr>
            </a:p>
          </p:txBody>
        </p:sp>
        <p:cxnSp>
          <p:nvCxnSpPr>
            <p:cNvPr id="19" name="Connecteur droit avec flèche 18"/>
            <p:cNvCxnSpPr>
              <a:stCxn id="18" idx="1"/>
              <a:endCxn id="16" idx="3"/>
            </p:cNvCxnSpPr>
            <p:nvPr/>
          </p:nvCxnSpPr>
          <p:spPr>
            <a:xfrm flipH="1">
              <a:off x="7428452" y="4115621"/>
              <a:ext cx="1883214" cy="401193"/>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cxnSp>
        <p:nvCxnSpPr>
          <p:cNvPr id="21" name="Connecteur droit avec flèche 20"/>
          <p:cNvCxnSpPr>
            <a:stCxn id="16" idx="1"/>
            <a:endCxn id="8" idx="3"/>
          </p:cNvCxnSpPr>
          <p:nvPr/>
        </p:nvCxnSpPr>
        <p:spPr>
          <a:xfrm flipH="1" flipV="1">
            <a:off x="3009591" y="1419058"/>
            <a:ext cx="1464926" cy="55631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29" name="Pentagone 28"/>
          <p:cNvSpPr/>
          <p:nvPr/>
        </p:nvSpPr>
        <p:spPr>
          <a:xfrm>
            <a:off x="325251" y="3066723"/>
            <a:ext cx="2172339" cy="473028"/>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sz="1000" dirty="0" smtClean="0">
                <a:solidFill>
                  <a:srgbClr val="000000"/>
                </a:solidFill>
                <a:latin typeface="Helvetica 45 Light" panose="020B0403020202020204" pitchFamily="34" charset="0"/>
              </a:rPr>
              <a:t>OSP Director to deploy </a:t>
            </a:r>
          </a:p>
          <a:p>
            <a:pPr defTabSz="914400"/>
            <a:r>
              <a:rPr lang="en-US" sz="1000" dirty="0" smtClean="0">
                <a:solidFill>
                  <a:srgbClr val="000000"/>
                </a:solidFill>
                <a:latin typeface="Helvetica 45 Light" panose="020B0403020202020204" pitchFamily="34" charset="0"/>
              </a:rPr>
              <a:t>Orange Policy.json files</a:t>
            </a:r>
            <a:endParaRPr lang="en-US" sz="1000" dirty="0">
              <a:solidFill>
                <a:srgbClr val="000000"/>
              </a:solidFill>
              <a:latin typeface="Helvetica 45 Light" panose="020B0403020202020204" pitchFamily="34" charset="0"/>
            </a:endParaRPr>
          </a:p>
        </p:txBody>
      </p:sp>
      <p:sp>
        <p:nvSpPr>
          <p:cNvPr id="33" name="ZoneTexte 32"/>
          <p:cNvSpPr txBox="1"/>
          <p:nvPr/>
        </p:nvSpPr>
        <p:spPr>
          <a:xfrm>
            <a:off x="1776111" y="3377737"/>
            <a:ext cx="537327" cy="200055"/>
          </a:xfrm>
          <a:prstGeom prst="rect">
            <a:avLst/>
          </a:prstGeom>
          <a:solidFill>
            <a:srgbClr val="FFFF00"/>
          </a:solidFill>
        </p:spPr>
        <p:txBody>
          <a:bodyPr wrap="none" rtlCol="0">
            <a:spAutoFit/>
          </a:bodyPr>
          <a:lstStyle/>
          <a:p>
            <a:pPr algn="ctr" defTabSz="914400"/>
            <a:r>
              <a:rPr lang="en-US" sz="700" b="1" dirty="0" smtClean="0">
                <a:solidFill>
                  <a:srgbClr val="FF6600">
                    <a:lumMod val="75000"/>
                  </a:srgbClr>
                </a:solidFill>
                <a:latin typeface="Helvetica 45 Light" pitchFamily="34" charset="0"/>
                <a:ea typeface="+mn-ea"/>
                <a:cs typeface="Arial" pitchFamily="34" charset="0"/>
              </a:rPr>
              <a:t>sub roles</a:t>
            </a:r>
            <a:endParaRPr lang="en-US" sz="700" b="1" dirty="0">
              <a:solidFill>
                <a:srgbClr val="FF6600">
                  <a:lumMod val="75000"/>
                </a:srgbClr>
              </a:solidFill>
              <a:latin typeface="Helvetica 45 Light" pitchFamily="34" charset="0"/>
              <a:ea typeface="+mn-ea"/>
              <a:cs typeface="Arial" pitchFamily="34" charset="0"/>
            </a:endParaRPr>
          </a:p>
        </p:txBody>
      </p:sp>
      <p:sp>
        <p:nvSpPr>
          <p:cNvPr id="34" name="Cylindre 33"/>
          <p:cNvSpPr/>
          <p:nvPr/>
        </p:nvSpPr>
        <p:spPr>
          <a:xfrm>
            <a:off x="1946343" y="3339064"/>
            <a:ext cx="196850" cy="78581"/>
          </a:xfrm>
          <a:prstGeom prst="can">
            <a:avLst/>
          </a:prstGeom>
          <a:solidFill>
            <a:srgbClr val="40BE67"/>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35" name="Pentagone 34"/>
          <p:cNvSpPr/>
          <p:nvPr/>
        </p:nvSpPr>
        <p:spPr>
          <a:xfrm>
            <a:off x="2411640" y="3067361"/>
            <a:ext cx="2121239" cy="471548"/>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dirty="0" smtClean="0">
                <a:solidFill>
                  <a:srgbClr val="FF6600"/>
                </a:solidFill>
                <a:latin typeface="Helvetica 45 Light" panose="020B0403020202020204" pitchFamily="34" charset="0"/>
              </a:rPr>
              <a:t>CloudAdmin actor </a:t>
            </a:r>
            <a:r>
              <a:rPr lang="en-US" sz="1000" dirty="0" smtClean="0">
                <a:solidFill>
                  <a:srgbClr val="000000"/>
                </a:solidFill>
                <a:latin typeface="Helvetica 45 Light" panose="020B0403020202020204" pitchFamily="34" charset="0"/>
              </a:rPr>
              <a:t>to use </a:t>
            </a:r>
            <a:r>
              <a:rPr lang="en-US" sz="1000" dirty="0" smtClean="0">
                <a:solidFill>
                  <a:srgbClr val="0070C0"/>
                </a:solidFill>
                <a:latin typeface="Helvetica 45 Light" panose="020B0403020202020204" pitchFamily="34" charset="0"/>
              </a:rPr>
              <a:t>CSS to </a:t>
            </a:r>
            <a:r>
              <a:rPr lang="en-US" sz="1000" b="1" dirty="0" smtClean="0">
                <a:solidFill>
                  <a:srgbClr val="0070C0"/>
                </a:solidFill>
                <a:latin typeface="Helvetica 45 Light" panose="020B0403020202020204" pitchFamily="34" charset="0"/>
              </a:rPr>
              <a:t>import</a:t>
            </a:r>
            <a:r>
              <a:rPr lang="en-US" sz="1000" dirty="0" smtClean="0">
                <a:solidFill>
                  <a:srgbClr val="0070C0"/>
                </a:solidFill>
                <a:latin typeface="Helvetica 45 Light" panose="020B0403020202020204" pitchFamily="34" charset="0"/>
              </a:rPr>
              <a:t> Business2App roles</a:t>
            </a:r>
            <a:endParaRPr lang="en-US" sz="1000" dirty="0">
              <a:solidFill>
                <a:srgbClr val="0070C0"/>
              </a:solidFill>
              <a:latin typeface="Helvetica 45 Light" panose="020B0403020202020204" pitchFamily="34" charset="0"/>
            </a:endParaRPr>
          </a:p>
        </p:txBody>
      </p:sp>
      <p:sp>
        <p:nvSpPr>
          <p:cNvPr id="30" name="Parchemin vertical 29"/>
          <p:cNvSpPr/>
          <p:nvPr/>
        </p:nvSpPr>
        <p:spPr>
          <a:xfrm>
            <a:off x="2989539" y="3578459"/>
            <a:ext cx="864096" cy="162018"/>
          </a:xfrm>
          <a:prstGeom prst="vertic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b="1" dirty="0" smtClean="0">
                <a:solidFill>
                  <a:srgbClr val="0070C0"/>
                </a:solidFill>
                <a:latin typeface="Helvetica 45 Light" panose="020B0403020202020204" pitchFamily="34" charset="0"/>
              </a:rPr>
              <a:t>Sub roles</a:t>
            </a:r>
            <a:endParaRPr lang="en-US" sz="1000" b="1" dirty="0">
              <a:solidFill>
                <a:srgbClr val="0070C0"/>
              </a:solidFill>
              <a:latin typeface="Helvetica 45 Light" panose="020B0403020202020204" pitchFamily="34" charset="0"/>
            </a:endParaRPr>
          </a:p>
        </p:txBody>
      </p:sp>
      <p:sp>
        <p:nvSpPr>
          <p:cNvPr id="37" name="Parchemin vertical 36"/>
          <p:cNvSpPr/>
          <p:nvPr/>
        </p:nvSpPr>
        <p:spPr>
          <a:xfrm>
            <a:off x="683577" y="3591674"/>
            <a:ext cx="1158329" cy="680108"/>
          </a:xfrm>
          <a:prstGeom prst="vertic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ts val="900"/>
              </a:lnSpc>
            </a:pPr>
            <a:r>
              <a:rPr lang="en-US" sz="1000" b="1" dirty="0" smtClean="0">
                <a:solidFill>
                  <a:srgbClr val="000000"/>
                </a:solidFill>
                <a:latin typeface="Helvetica 45 Light" panose="020B0403020202020204" pitchFamily="34" charset="0"/>
              </a:rPr>
              <a:t>Policy.json </a:t>
            </a:r>
            <a:r>
              <a:rPr lang="en-US" sz="1000" dirty="0" smtClean="0">
                <a:solidFill>
                  <a:srgbClr val="000000"/>
                </a:solidFill>
                <a:latin typeface="Helvetica 45 Light" panose="020B0403020202020204" pitchFamily="34" charset="0"/>
              </a:rPr>
              <a:t>from OPST</a:t>
            </a:r>
            <a:br>
              <a:rPr lang="en-US" sz="1000" dirty="0" smtClean="0">
                <a:solidFill>
                  <a:srgbClr val="000000"/>
                </a:solidFill>
                <a:latin typeface="Helvetica 45 Light" panose="020B0403020202020204" pitchFamily="34" charset="0"/>
              </a:rPr>
            </a:br>
            <a:r>
              <a:rPr lang="en-US" sz="1000" dirty="0" smtClean="0">
                <a:solidFill>
                  <a:srgbClr val="000000"/>
                </a:solidFill>
                <a:latin typeface="Helvetica 45 Light" panose="020B0403020202020204" pitchFamily="34" charset="0"/>
                <a:sym typeface="Wingdings" panose="05000000000000000000" pitchFamily="2" charset="2"/>
              </a:rPr>
              <a:t>permissions on API</a:t>
            </a:r>
            <a:endParaRPr lang="en-US" sz="1000" dirty="0">
              <a:solidFill>
                <a:srgbClr val="000000"/>
              </a:solidFill>
              <a:latin typeface="Helvetica 45 Light" panose="020B0403020202020204" pitchFamily="34" charset="0"/>
            </a:endParaRPr>
          </a:p>
        </p:txBody>
      </p:sp>
      <p:sp>
        <p:nvSpPr>
          <p:cNvPr id="38" name="Pentagone 37"/>
          <p:cNvSpPr/>
          <p:nvPr/>
        </p:nvSpPr>
        <p:spPr>
          <a:xfrm>
            <a:off x="2411639" y="3809782"/>
            <a:ext cx="2121239" cy="397829"/>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dirty="0" smtClean="0">
                <a:solidFill>
                  <a:srgbClr val="FF6600"/>
                </a:solidFill>
                <a:latin typeface="Helvetica 45 Light" panose="020B0403020202020204" pitchFamily="34" charset="0"/>
              </a:rPr>
              <a:t>CloudAdmin actor </a:t>
            </a:r>
            <a:r>
              <a:rPr lang="en-US" sz="1000" dirty="0" smtClean="0">
                <a:solidFill>
                  <a:srgbClr val="000000"/>
                </a:solidFill>
                <a:latin typeface="Helvetica 45 Light" panose="020B0403020202020204" pitchFamily="34" charset="0"/>
              </a:rPr>
              <a:t>to use </a:t>
            </a:r>
            <a:r>
              <a:rPr lang="en-US" sz="1000" dirty="0" smtClean="0">
                <a:solidFill>
                  <a:srgbClr val="0070C0"/>
                </a:solidFill>
                <a:latin typeface="Helvetica 45 Light" panose="020B0403020202020204" pitchFamily="34" charset="0"/>
              </a:rPr>
              <a:t>CSS to </a:t>
            </a:r>
            <a:r>
              <a:rPr lang="en-US" sz="1000" b="1" dirty="0" smtClean="0">
                <a:solidFill>
                  <a:srgbClr val="0070C0"/>
                </a:solidFill>
                <a:latin typeface="Helvetica 45 Light" panose="020B0403020202020204" pitchFamily="34" charset="0"/>
              </a:rPr>
              <a:t>export</a:t>
            </a:r>
            <a:r>
              <a:rPr lang="en-US" sz="1000" dirty="0" smtClean="0">
                <a:solidFill>
                  <a:srgbClr val="0070C0"/>
                </a:solidFill>
                <a:latin typeface="Helvetica 45 Light" panose="020B0403020202020204" pitchFamily="34" charset="0"/>
              </a:rPr>
              <a:t> </a:t>
            </a:r>
            <a:r>
              <a:rPr lang="en-US" sz="1000" dirty="0" smtClean="0">
                <a:solidFill>
                  <a:srgbClr val="000000"/>
                </a:solidFill>
                <a:latin typeface="Helvetica 45 Light" panose="020B0403020202020204" pitchFamily="34" charset="0"/>
              </a:rPr>
              <a:t>Business2App</a:t>
            </a:r>
            <a:r>
              <a:rPr lang="en-US" sz="1000" dirty="0" smtClean="0">
                <a:solidFill>
                  <a:srgbClr val="0070C0"/>
                </a:solidFill>
                <a:latin typeface="Helvetica 45 Light" panose="020B0403020202020204" pitchFamily="34" charset="0"/>
              </a:rPr>
              <a:t> roles from any site</a:t>
            </a:r>
            <a:endParaRPr lang="en-US" sz="1000" dirty="0">
              <a:solidFill>
                <a:srgbClr val="0070C0"/>
              </a:solidFill>
              <a:latin typeface="Helvetica 45 Light" panose="020B0403020202020204" pitchFamily="34" charset="0"/>
            </a:endParaRPr>
          </a:p>
        </p:txBody>
      </p:sp>
      <p:sp>
        <p:nvSpPr>
          <p:cNvPr id="39" name="Pentagone 38"/>
          <p:cNvSpPr/>
          <p:nvPr/>
        </p:nvSpPr>
        <p:spPr>
          <a:xfrm>
            <a:off x="2411638" y="4301562"/>
            <a:ext cx="2121239" cy="424063"/>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i="1" dirty="0" smtClean="0">
                <a:solidFill>
                  <a:srgbClr val="FF6600"/>
                </a:solidFill>
                <a:latin typeface="Helvetica 45 Light" panose="020B0403020202020204" pitchFamily="34" charset="0"/>
              </a:rPr>
              <a:t>CloudAdmin actor </a:t>
            </a:r>
            <a:r>
              <a:rPr lang="en-US" sz="1000" i="1" dirty="0" smtClean="0">
                <a:solidFill>
                  <a:srgbClr val="000000"/>
                </a:solidFill>
                <a:latin typeface="Helvetica 45 Light" panose="020B0403020202020204" pitchFamily="34" charset="0"/>
              </a:rPr>
              <a:t>to use </a:t>
            </a:r>
            <a:r>
              <a:rPr lang="en-US" sz="1000" i="1" dirty="0" smtClean="0">
                <a:solidFill>
                  <a:srgbClr val="0070C0"/>
                </a:solidFill>
                <a:latin typeface="Helvetica 45 Light" panose="020B0403020202020204" pitchFamily="34" charset="0"/>
              </a:rPr>
              <a:t>CSS to </a:t>
            </a:r>
            <a:r>
              <a:rPr lang="en-US" sz="1000" b="1" i="1" dirty="0" smtClean="0">
                <a:solidFill>
                  <a:srgbClr val="0070C0"/>
                </a:solidFill>
                <a:latin typeface="Helvetica 45 Light" panose="020B0403020202020204" pitchFamily="34" charset="0"/>
              </a:rPr>
              <a:t>audit </a:t>
            </a:r>
            <a:r>
              <a:rPr lang="en-US" sz="1000" i="1" dirty="0" smtClean="0">
                <a:solidFill>
                  <a:srgbClr val="0070C0"/>
                </a:solidFill>
                <a:latin typeface="Helvetica 45 Light" panose="020B0403020202020204" pitchFamily="34" charset="0"/>
              </a:rPr>
              <a:t>Business2App roles on all  sites, </a:t>
            </a:r>
            <a:r>
              <a:rPr lang="en-US" sz="1000" i="1" dirty="0">
                <a:solidFill>
                  <a:srgbClr val="0070C0"/>
                </a:solidFill>
                <a:latin typeface="Helvetica 45 Light" panose="020B0403020202020204" pitchFamily="34" charset="0"/>
              </a:rPr>
              <a:t>f</a:t>
            </a:r>
            <a:r>
              <a:rPr lang="en-US" sz="1000" i="1" dirty="0" smtClean="0">
                <a:solidFill>
                  <a:srgbClr val="0070C0"/>
                </a:solidFill>
                <a:latin typeface="Helvetica 45 Light" panose="020B0403020202020204" pitchFamily="34" charset="0"/>
              </a:rPr>
              <a:t>rom reference JSON</a:t>
            </a:r>
            <a:endParaRPr lang="en-US" sz="1000" i="1" dirty="0">
              <a:solidFill>
                <a:srgbClr val="0070C0"/>
              </a:solidFill>
              <a:latin typeface="Helvetica 45 Light" panose="020B0403020202020204" pitchFamily="34" charset="0"/>
            </a:endParaRPr>
          </a:p>
        </p:txBody>
      </p:sp>
      <p:sp>
        <p:nvSpPr>
          <p:cNvPr id="40" name="Pentagone 39"/>
          <p:cNvSpPr/>
          <p:nvPr/>
        </p:nvSpPr>
        <p:spPr>
          <a:xfrm>
            <a:off x="4501711" y="3067361"/>
            <a:ext cx="2121239" cy="471548"/>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dirty="0" smtClean="0">
                <a:solidFill>
                  <a:srgbClr val="FF6600"/>
                </a:solidFill>
                <a:latin typeface="Helvetica 45 Light" panose="020B0403020202020204" pitchFamily="34" charset="0"/>
              </a:rPr>
              <a:t>CloudAdmin actor </a:t>
            </a:r>
            <a:r>
              <a:rPr lang="en-US" sz="1000" dirty="0" smtClean="0">
                <a:solidFill>
                  <a:srgbClr val="000000"/>
                </a:solidFill>
                <a:latin typeface="Helvetica 45 Light" panose="020B0403020202020204" pitchFamily="34" charset="0"/>
              </a:rPr>
              <a:t>to use </a:t>
            </a:r>
            <a:r>
              <a:rPr lang="en-US" sz="1000" dirty="0" smtClean="0">
                <a:solidFill>
                  <a:srgbClr val="0070C0"/>
                </a:solidFill>
                <a:latin typeface="Helvetica 45 Light" panose="020B0403020202020204" pitchFamily="34" charset="0"/>
              </a:rPr>
              <a:t>CSS to </a:t>
            </a:r>
            <a:r>
              <a:rPr lang="en-US" sz="1000" b="1" dirty="0" smtClean="0">
                <a:solidFill>
                  <a:srgbClr val="0070C0"/>
                </a:solidFill>
                <a:latin typeface="Helvetica 45 Light" panose="020B0403020202020204" pitchFamily="34" charset="0"/>
              </a:rPr>
              <a:t>assign </a:t>
            </a:r>
            <a:r>
              <a:rPr lang="en-US" sz="1000" dirty="0" smtClean="0">
                <a:solidFill>
                  <a:srgbClr val="0070C0"/>
                </a:solidFill>
                <a:latin typeface="Helvetica 45 Light" panose="020B0403020202020204" pitchFamily="34" charset="0"/>
              </a:rPr>
              <a:t>Bus roles to </a:t>
            </a:r>
            <a:r>
              <a:rPr lang="en-US" sz="1000" dirty="0" smtClean="0">
                <a:solidFill>
                  <a:srgbClr val="C00000"/>
                </a:solidFill>
                <a:latin typeface="Helvetica 45 Light" panose="020B0403020202020204" pitchFamily="34" charset="0"/>
              </a:rPr>
              <a:t>one</a:t>
            </a:r>
            <a:r>
              <a:rPr lang="en-US" sz="1000" dirty="0" smtClean="0">
                <a:solidFill>
                  <a:srgbClr val="0070C0"/>
                </a:solidFill>
                <a:latin typeface="Helvetica 45 Light" panose="020B0403020202020204" pitchFamily="34" charset="0"/>
              </a:rPr>
              <a:t> CloudAdmin</a:t>
            </a:r>
            <a:endParaRPr lang="en-US" sz="1000" dirty="0">
              <a:solidFill>
                <a:srgbClr val="0070C0"/>
              </a:solidFill>
              <a:latin typeface="Helvetica 45 Light" panose="020B0403020202020204" pitchFamily="34" charset="0"/>
            </a:endParaRPr>
          </a:p>
        </p:txBody>
      </p:sp>
      <p:sp>
        <p:nvSpPr>
          <p:cNvPr id="41" name="Parchemin vertical 40"/>
          <p:cNvSpPr/>
          <p:nvPr/>
        </p:nvSpPr>
        <p:spPr>
          <a:xfrm>
            <a:off x="5000489" y="3591674"/>
            <a:ext cx="1011671" cy="162018"/>
          </a:xfrm>
          <a:prstGeom prst="vertic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b="1" dirty="0" smtClean="0">
                <a:solidFill>
                  <a:srgbClr val="0070C0"/>
                </a:solidFill>
                <a:latin typeface="Helvetica 45 Light" panose="020B0403020202020204" pitchFamily="34" charset="0"/>
              </a:rPr>
              <a:t>assignments</a:t>
            </a:r>
            <a:endParaRPr lang="en-US" sz="1000" b="1" dirty="0">
              <a:solidFill>
                <a:srgbClr val="0070C0"/>
              </a:solidFill>
              <a:latin typeface="Helvetica 45 Light" panose="020B0403020202020204" pitchFamily="34" charset="0"/>
            </a:endParaRPr>
          </a:p>
        </p:txBody>
      </p:sp>
      <p:sp>
        <p:nvSpPr>
          <p:cNvPr id="42" name="Pentagone 41"/>
          <p:cNvSpPr/>
          <p:nvPr/>
        </p:nvSpPr>
        <p:spPr>
          <a:xfrm>
            <a:off x="4501711" y="3809782"/>
            <a:ext cx="2121239" cy="397829"/>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dirty="0" smtClean="0">
                <a:solidFill>
                  <a:srgbClr val="FF6600"/>
                </a:solidFill>
                <a:latin typeface="Helvetica 45 Light" panose="020B0403020202020204" pitchFamily="34" charset="0"/>
              </a:rPr>
              <a:t>CloudAdmin actor </a:t>
            </a:r>
            <a:r>
              <a:rPr lang="en-US" sz="1000" dirty="0" smtClean="0">
                <a:solidFill>
                  <a:srgbClr val="000000"/>
                </a:solidFill>
                <a:latin typeface="Helvetica 45 Light" panose="020B0403020202020204" pitchFamily="34" charset="0"/>
              </a:rPr>
              <a:t>to use </a:t>
            </a:r>
            <a:r>
              <a:rPr lang="en-US" sz="1000" dirty="0" smtClean="0">
                <a:solidFill>
                  <a:srgbClr val="0070C0"/>
                </a:solidFill>
                <a:latin typeface="Helvetica 45 Light" panose="020B0403020202020204" pitchFamily="34" charset="0"/>
              </a:rPr>
              <a:t>CSS to </a:t>
            </a:r>
            <a:r>
              <a:rPr lang="en-US" sz="1000" b="1" dirty="0" smtClean="0">
                <a:solidFill>
                  <a:srgbClr val="0070C0"/>
                </a:solidFill>
                <a:latin typeface="Helvetica 45 Light" panose="020B0403020202020204" pitchFamily="34" charset="0"/>
              </a:rPr>
              <a:t>export</a:t>
            </a:r>
            <a:r>
              <a:rPr lang="en-US" sz="1000" dirty="0" smtClean="0">
                <a:solidFill>
                  <a:srgbClr val="0070C0"/>
                </a:solidFill>
                <a:latin typeface="Helvetica 45 Light" panose="020B0403020202020204" pitchFamily="34" charset="0"/>
              </a:rPr>
              <a:t> </a:t>
            </a:r>
            <a:r>
              <a:rPr lang="en-US" sz="1000" b="1" dirty="0" smtClean="0">
                <a:solidFill>
                  <a:srgbClr val="C00000"/>
                </a:solidFill>
                <a:latin typeface="Helvetica 45 Light" panose="020B0403020202020204" pitchFamily="34" charset="0"/>
              </a:rPr>
              <a:t>all</a:t>
            </a:r>
            <a:r>
              <a:rPr lang="en-US" sz="1000" b="1" dirty="0" smtClean="0">
                <a:solidFill>
                  <a:srgbClr val="0070C0"/>
                </a:solidFill>
                <a:latin typeface="Helvetica 45 Light" panose="020B0403020202020204" pitchFamily="34" charset="0"/>
              </a:rPr>
              <a:t> </a:t>
            </a:r>
            <a:r>
              <a:rPr lang="en-US" sz="1000" dirty="0" smtClean="0">
                <a:solidFill>
                  <a:srgbClr val="0070C0"/>
                </a:solidFill>
                <a:latin typeface="Helvetica 45 Light" panose="020B0403020202020204" pitchFamily="34" charset="0"/>
              </a:rPr>
              <a:t>roles assigned to all CloudAdmins</a:t>
            </a:r>
            <a:endParaRPr lang="en-US" sz="1000" dirty="0">
              <a:solidFill>
                <a:srgbClr val="0070C0"/>
              </a:solidFill>
              <a:latin typeface="Helvetica 45 Light" panose="020B0403020202020204" pitchFamily="34" charset="0"/>
            </a:endParaRPr>
          </a:p>
        </p:txBody>
      </p:sp>
      <p:sp>
        <p:nvSpPr>
          <p:cNvPr id="43" name="Pentagone 42"/>
          <p:cNvSpPr/>
          <p:nvPr/>
        </p:nvSpPr>
        <p:spPr>
          <a:xfrm>
            <a:off x="6588234" y="3069443"/>
            <a:ext cx="2121239" cy="471548"/>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dirty="0" smtClean="0">
                <a:solidFill>
                  <a:srgbClr val="FF6600"/>
                </a:solidFill>
                <a:latin typeface="Helvetica 45 Light" panose="020B0403020202020204" pitchFamily="34" charset="0"/>
              </a:rPr>
              <a:t>CloudAdmin &amp; Customer actors </a:t>
            </a:r>
            <a:r>
              <a:rPr lang="en-US" sz="1000" dirty="0" smtClean="0">
                <a:solidFill>
                  <a:srgbClr val="000000"/>
                </a:solidFill>
                <a:latin typeface="Helvetica 45 Light" panose="020B0403020202020204" pitchFamily="34" charset="0"/>
              </a:rPr>
              <a:t>to use </a:t>
            </a:r>
            <a:r>
              <a:rPr lang="en-US" sz="1000" dirty="0" smtClean="0">
                <a:solidFill>
                  <a:srgbClr val="0070C0"/>
                </a:solidFill>
                <a:latin typeface="Helvetica 45 Light" panose="020B0403020202020204" pitchFamily="34" charset="0"/>
              </a:rPr>
              <a:t>CSS to </a:t>
            </a:r>
            <a:r>
              <a:rPr lang="en-US" sz="1000" b="1" dirty="0" smtClean="0">
                <a:solidFill>
                  <a:srgbClr val="0070C0"/>
                </a:solidFill>
                <a:latin typeface="Helvetica 45 Light" panose="020B0403020202020204" pitchFamily="34" charset="0"/>
              </a:rPr>
              <a:t>assign </a:t>
            </a:r>
            <a:r>
              <a:rPr lang="en-US" sz="1000" dirty="0" smtClean="0">
                <a:solidFill>
                  <a:srgbClr val="0070C0"/>
                </a:solidFill>
                <a:latin typeface="Helvetica 45 Light" panose="020B0403020202020204" pitchFamily="34" charset="0"/>
              </a:rPr>
              <a:t>Bus roles to </a:t>
            </a:r>
            <a:r>
              <a:rPr lang="en-US" sz="1000" dirty="0" smtClean="0">
                <a:solidFill>
                  <a:srgbClr val="C00000"/>
                </a:solidFill>
                <a:latin typeface="Helvetica 45 Light" panose="020B0403020202020204" pitchFamily="34" charset="0"/>
              </a:rPr>
              <a:t>one</a:t>
            </a:r>
            <a:r>
              <a:rPr lang="en-US" sz="1000" dirty="0" smtClean="0">
                <a:solidFill>
                  <a:srgbClr val="0070C0"/>
                </a:solidFill>
                <a:latin typeface="Helvetica 45 Light" panose="020B0403020202020204" pitchFamily="34" charset="0"/>
              </a:rPr>
              <a:t> Customer</a:t>
            </a:r>
            <a:endParaRPr lang="en-US" sz="1000" dirty="0">
              <a:solidFill>
                <a:srgbClr val="0070C0"/>
              </a:solidFill>
              <a:latin typeface="Helvetica 45 Light" panose="020B0403020202020204" pitchFamily="34" charset="0"/>
            </a:endParaRPr>
          </a:p>
        </p:txBody>
      </p:sp>
      <p:sp>
        <p:nvSpPr>
          <p:cNvPr id="44" name="Parchemin vertical 43"/>
          <p:cNvSpPr/>
          <p:nvPr/>
        </p:nvSpPr>
        <p:spPr>
          <a:xfrm>
            <a:off x="7087016" y="3593757"/>
            <a:ext cx="1011671" cy="162018"/>
          </a:xfrm>
          <a:prstGeom prst="vertic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b="1" dirty="0" smtClean="0">
                <a:solidFill>
                  <a:srgbClr val="0070C0"/>
                </a:solidFill>
                <a:latin typeface="Helvetica 45 Light" panose="020B0403020202020204" pitchFamily="34" charset="0"/>
              </a:rPr>
              <a:t>assignments</a:t>
            </a:r>
            <a:endParaRPr lang="en-US" sz="1000" b="1" dirty="0">
              <a:solidFill>
                <a:srgbClr val="0070C0"/>
              </a:solidFill>
              <a:latin typeface="Helvetica 45 Light" panose="020B0403020202020204" pitchFamily="34" charset="0"/>
            </a:endParaRPr>
          </a:p>
        </p:txBody>
      </p:sp>
      <p:sp>
        <p:nvSpPr>
          <p:cNvPr id="45" name="Pentagone 44"/>
          <p:cNvSpPr/>
          <p:nvPr/>
        </p:nvSpPr>
        <p:spPr>
          <a:xfrm>
            <a:off x="6588233" y="3811866"/>
            <a:ext cx="2121239" cy="448407"/>
          </a:xfrm>
          <a:prstGeom prst="homePlate">
            <a:avLst/>
          </a:prstGeom>
          <a:solidFill>
            <a:schemeClr val="bg1">
              <a:lumMod val="8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i="1" dirty="0" smtClean="0">
                <a:solidFill>
                  <a:srgbClr val="FF6600"/>
                </a:solidFill>
                <a:latin typeface="Helvetica 45 Light" panose="020B0403020202020204" pitchFamily="34" charset="0"/>
              </a:rPr>
              <a:t>CloudAdmin actor </a:t>
            </a:r>
            <a:r>
              <a:rPr lang="en-US" sz="1000" i="1" dirty="0" smtClean="0">
                <a:solidFill>
                  <a:srgbClr val="000000"/>
                </a:solidFill>
                <a:latin typeface="Helvetica 45 Light" panose="020B0403020202020204" pitchFamily="34" charset="0"/>
              </a:rPr>
              <a:t>to use </a:t>
            </a:r>
            <a:r>
              <a:rPr lang="en-US" sz="1000" i="1" dirty="0" smtClean="0">
                <a:solidFill>
                  <a:srgbClr val="0070C0"/>
                </a:solidFill>
                <a:latin typeface="Helvetica 45 Light" panose="020B0403020202020204" pitchFamily="34" charset="0"/>
              </a:rPr>
              <a:t>CSS to </a:t>
            </a:r>
            <a:r>
              <a:rPr lang="en-US" sz="1000" b="1" i="1" dirty="0" smtClean="0">
                <a:solidFill>
                  <a:srgbClr val="0070C0"/>
                </a:solidFill>
                <a:latin typeface="Helvetica 45 Light" panose="020B0403020202020204" pitchFamily="34" charset="0"/>
              </a:rPr>
              <a:t>export</a:t>
            </a:r>
            <a:r>
              <a:rPr lang="en-US" sz="1000" i="1" dirty="0" smtClean="0">
                <a:solidFill>
                  <a:srgbClr val="0070C0"/>
                </a:solidFill>
                <a:latin typeface="Helvetica 45 Light" panose="020B0403020202020204" pitchFamily="34" charset="0"/>
              </a:rPr>
              <a:t> </a:t>
            </a:r>
            <a:r>
              <a:rPr lang="en-US" sz="1000" b="1" i="1" dirty="0" smtClean="0">
                <a:solidFill>
                  <a:srgbClr val="0070C0"/>
                </a:solidFill>
                <a:latin typeface="Helvetica 45 Light" panose="020B0403020202020204" pitchFamily="34" charset="0"/>
              </a:rPr>
              <a:t>all </a:t>
            </a:r>
            <a:r>
              <a:rPr lang="en-US" sz="1000" i="1" dirty="0" smtClean="0">
                <a:solidFill>
                  <a:srgbClr val="0070C0"/>
                </a:solidFill>
                <a:latin typeface="Helvetica 45 Light" panose="020B0403020202020204" pitchFamily="34" charset="0"/>
              </a:rPr>
              <a:t>roles assigned on one Customer account &amp; projects</a:t>
            </a:r>
            <a:endParaRPr lang="en-US" sz="1000" i="1" dirty="0">
              <a:solidFill>
                <a:srgbClr val="0070C0"/>
              </a:solidFill>
              <a:latin typeface="Helvetica 45 Light" panose="020B0403020202020204" pitchFamily="34" charset="0"/>
            </a:endParaRPr>
          </a:p>
        </p:txBody>
      </p:sp>
      <p:sp>
        <p:nvSpPr>
          <p:cNvPr id="36" name="ZoneTexte 35"/>
          <p:cNvSpPr txBox="1"/>
          <p:nvPr/>
        </p:nvSpPr>
        <p:spPr>
          <a:xfrm>
            <a:off x="7082648" y="4763928"/>
            <a:ext cx="1596912" cy="400110"/>
          </a:xfrm>
          <a:prstGeom prst="rect">
            <a:avLst/>
          </a:prstGeom>
          <a:noFill/>
        </p:spPr>
        <p:txBody>
          <a:bodyPr wrap="none" rtlCol="0">
            <a:spAutoFit/>
          </a:bodyPr>
          <a:lstStyle/>
          <a:p>
            <a:pPr defTabSz="914400"/>
            <a:r>
              <a:rPr lang="en-US" sz="1200" dirty="0" smtClean="0">
                <a:solidFill>
                  <a:srgbClr val="000000"/>
                </a:solidFill>
                <a:latin typeface="Helvetica 45 Light" pitchFamily="34" charset="0"/>
                <a:ea typeface="+mn-ea"/>
                <a:cs typeface="Arial" pitchFamily="34" charset="0"/>
              </a:rPr>
              <a:t>[External] </a:t>
            </a:r>
            <a:r>
              <a:rPr lang="en-US" sz="2000" dirty="0" smtClean="0">
                <a:solidFill>
                  <a:srgbClr val="000000"/>
                </a:solidFill>
                <a:latin typeface="Helvetica 45 Light" pitchFamily="34" charset="0"/>
                <a:ea typeface="+mn-ea"/>
                <a:cs typeface="Arial" pitchFamily="34" charset="0"/>
              </a:rPr>
              <a:t>Audits </a:t>
            </a:r>
            <a:endParaRPr lang="en-US" sz="2000" dirty="0">
              <a:solidFill>
                <a:srgbClr val="000000"/>
              </a:solidFill>
              <a:latin typeface="Helvetica 45 Light" pitchFamily="34" charset="0"/>
              <a:ea typeface="+mn-ea"/>
              <a:cs typeface="Arial" pitchFamily="34" charset="0"/>
            </a:endParaRPr>
          </a:p>
        </p:txBody>
      </p:sp>
      <p:cxnSp>
        <p:nvCxnSpPr>
          <p:cNvPr id="47" name="Connecteur droit avec flèche 46"/>
          <p:cNvCxnSpPr>
            <a:endCxn id="36" idx="1"/>
          </p:cNvCxnSpPr>
          <p:nvPr/>
        </p:nvCxnSpPr>
        <p:spPr>
          <a:xfrm>
            <a:off x="6343335" y="4721942"/>
            <a:ext cx="739313" cy="2420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a:stCxn id="48" idx="2"/>
          </p:cNvCxnSpPr>
          <p:nvPr/>
        </p:nvCxnSpPr>
        <p:spPr>
          <a:xfrm>
            <a:off x="7543991" y="4721942"/>
            <a:ext cx="243579" cy="1540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4501711" y="1080242"/>
            <a:ext cx="966296" cy="261610"/>
          </a:xfrm>
          <a:prstGeom prst="rect">
            <a:avLst/>
          </a:prstGeom>
          <a:solidFill>
            <a:srgbClr val="FFFF00">
              <a:alpha val="50196"/>
            </a:srgbClr>
          </a:solidFill>
        </p:spPr>
        <p:txBody>
          <a:bodyPr wrap="square" rtlCol="0">
            <a:spAutoFit/>
          </a:bodyPr>
          <a:lstStyle/>
          <a:p>
            <a:pPr defTabSz="914400"/>
            <a:r>
              <a:rPr lang="en-US" sz="1100" dirty="0" smtClean="0">
                <a:solidFill>
                  <a:srgbClr val="000000"/>
                </a:solidFill>
                <a:latin typeface="Helvetica 45 Light" pitchFamily="34" charset="0"/>
                <a:ea typeface="+mn-ea"/>
                <a:cs typeface="Arial" pitchFamily="34" charset="0"/>
              </a:rPr>
              <a:t>VNF &amp;VNFM</a:t>
            </a:r>
            <a:endParaRPr lang="en-US" sz="1100" dirty="0">
              <a:solidFill>
                <a:srgbClr val="000000"/>
              </a:solidFill>
              <a:latin typeface="Helvetica 45 Light" pitchFamily="34" charset="0"/>
              <a:ea typeface="+mn-ea"/>
              <a:cs typeface="Arial" pitchFamily="34" charset="0"/>
            </a:endParaRPr>
          </a:p>
        </p:txBody>
      </p:sp>
      <p:cxnSp>
        <p:nvCxnSpPr>
          <p:cNvPr id="58" name="Connecteur droit avec flèche 57"/>
          <p:cNvCxnSpPr>
            <a:stCxn id="55" idx="1"/>
            <a:endCxn id="6" idx="3"/>
          </p:cNvCxnSpPr>
          <p:nvPr/>
        </p:nvCxnSpPr>
        <p:spPr>
          <a:xfrm flipH="1">
            <a:off x="3581794" y="1241701"/>
            <a:ext cx="892723" cy="2044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Virage 64"/>
          <p:cNvSpPr/>
          <p:nvPr/>
        </p:nvSpPr>
        <p:spPr>
          <a:xfrm rot="785204">
            <a:off x="1886717" y="1546951"/>
            <a:ext cx="390635" cy="254718"/>
          </a:xfrm>
          <a:prstGeom prst="ben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63" name="ZoneTexte 62"/>
          <p:cNvSpPr txBox="1"/>
          <p:nvPr/>
        </p:nvSpPr>
        <p:spPr>
          <a:xfrm>
            <a:off x="5652120" y="1692488"/>
            <a:ext cx="691215" cy="276999"/>
          </a:xfrm>
          <a:prstGeom prst="rect">
            <a:avLst/>
          </a:prstGeom>
          <a:noFill/>
        </p:spPr>
        <p:txBody>
          <a:bodyPr wrap="none" rtlCol="0">
            <a:spAutoFit/>
          </a:bodyPr>
          <a:lstStyle/>
          <a:p>
            <a:pPr defTabSz="914400"/>
            <a:r>
              <a:rPr lang="en-US" sz="1200" dirty="0" smtClean="0">
                <a:solidFill>
                  <a:srgbClr val="00B0F0"/>
                </a:solidFill>
                <a:latin typeface="Helvetica 45 Light" pitchFamily="34" charset="0"/>
                <a:ea typeface="+mn-ea"/>
                <a:cs typeface="Arial" pitchFamily="34" charset="0"/>
              </a:rPr>
              <a:t>API use</a:t>
            </a:r>
            <a:endParaRPr lang="en-US" sz="1200" dirty="0">
              <a:solidFill>
                <a:srgbClr val="00B0F0"/>
              </a:solidFill>
              <a:latin typeface="Helvetica 45 Light" pitchFamily="34" charset="0"/>
              <a:ea typeface="+mn-ea"/>
              <a:cs typeface="Arial" pitchFamily="34" charset="0"/>
            </a:endParaRPr>
          </a:p>
        </p:txBody>
      </p:sp>
      <p:sp>
        <p:nvSpPr>
          <p:cNvPr id="2" name="Titre 1"/>
          <p:cNvSpPr>
            <a:spLocks noGrp="1"/>
          </p:cNvSpPr>
          <p:nvPr>
            <p:ph type="title"/>
          </p:nvPr>
        </p:nvSpPr>
        <p:spPr>
          <a:xfrm>
            <a:off x="342851" y="141485"/>
            <a:ext cx="8470900" cy="233801"/>
          </a:xfrm>
        </p:spPr>
        <p:txBody>
          <a:bodyPr/>
          <a:lstStyle/>
          <a:p>
            <a:r>
              <a:rPr lang="en-US" dirty="0" smtClean="0">
                <a:solidFill>
                  <a:srgbClr val="00B0F0"/>
                </a:solidFill>
              </a:rPr>
              <a:t>CSS</a:t>
            </a:r>
            <a:r>
              <a:rPr lang="en-US" dirty="0" smtClean="0"/>
              <a:t>: Current management of the IAM &amp; ACM for the IaaS (SP#67)</a:t>
            </a:r>
            <a:endParaRPr lang="en-US" dirty="0"/>
          </a:p>
        </p:txBody>
      </p:sp>
      <p:sp>
        <p:nvSpPr>
          <p:cNvPr id="66" name="ZoneTexte 65"/>
          <p:cNvSpPr txBox="1"/>
          <p:nvPr/>
        </p:nvSpPr>
        <p:spPr>
          <a:xfrm>
            <a:off x="1177894" y="1776753"/>
            <a:ext cx="831176" cy="605294"/>
          </a:xfrm>
          <a:prstGeom prst="rect">
            <a:avLst/>
          </a:prstGeom>
          <a:noFill/>
        </p:spPr>
        <p:txBody>
          <a:bodyPr wrap="square" rtlCol="0">
            <a:spAutoFit/>
          </a:bodyPr>
          <a:lstStyle/>
          <a:p>
            <a:pPr algn="ctr" defTabSz="914400">
              <a:lnSpc>
                <a:spcPts val="1000"/>
              </a:lnSpc>
            </a:pPr>
            <a:r>
              <a:rPr lang="en-US" sz="1050" dirty="0" smtClean="0">
                <a:solidFill>
                  <a:srgbClr val="000000"/>
                </a:solidFill>
                <a:latin typeface="Helvetica 45 Light" pitchFamily="34" charset="0"/>
                <a:ea typeface="+mn-ea"/>
                <a:cs typeface="Arial" pitchFamily="34" charset="0"/>
              </a:rPr>
              <a:t>From OSP Director</a:t>
            </a:r>
            <a:r>
              <a:rPr lang="en-US" sz="1050" dirty="0" smtClean="0">
                <a:solidFill>
                  <a:srgbClr val="FF6600">
                    <a:lumMod val="75000"/>
                  </a:srgbClr>
                </a:solidFill>
                <a:latin typeface="Helvetica 45 Light" pitchFamily="34" charset="0"/>
                <a:ea typeface="+mn-ea"/>
                <a:cs typeface="Arial" pitchFamily="34" charset="0"/>
              </a:rPr>
              <a:t>,</a:t>
            </a:r>
          </a:p>
          <a:p>
            <a:pPr algn="ctr" defTabSz="914400">
              <a:lnSpc>
                <a:spcPts val="1000"/>
              </a:lnSpc>
            </a:pPr>
            <a:r>
              <a:rPr lang="en-US" sz="1050" dirty="0" smtClean="0">
                <a:solidFill>
                  <a:srgbClr val="FF6600">
                    <a:lumMod val="75000"/>
                  </a:srgbClr>
                </a:solidFill>
                <a:latin typeface="Helvetica 45 Light" pitchFamily="34" charset="0"/>
                <a:ea typeface="+mn-ea"/>
                <a:cs typeface="Arial" pitchFamily="34" charset="0"/>
              </a:rPr>
              <a:t>With VIM G3R1</a:t>
            </a:r>
            <a:r>
              <a:rPr lang="en-US" sz="1050" b="1" dirty="0" smtClean="0">
                <a:solidFill>
                  <a:srgbClr val="00B0F0"/>
                </a:solidFill>
                <a:latin typeface="Helvetica 45 Light" pitchFamily="34" charset="0"/>
                <a:ea typeface="+mn-ea"/>
                <a:cs typeface="Arial" pitchFamily="34" charset="0"/>
              </a:rPr>
              <a:t>.1</a:t>
            </a:r>
            <a:endParaRPr lang="en-US" sz="1050" b="1" dirty="0">
              <a:solidFill>
                <a:srgbClr val="00B0F0"/>
              </a:solidFill>
              <a:latin typeface="Helvetica 45 Light" pitchFamily="34" charset="0"/>
              <a:ea typeface="+mn-ea"/>
              <a:cs typeface="Arial" pitchFamily="34" charset="0"/>
            </a:endParaRPr>
          </a:p>
        </p:txBody>
      </p:sp>
      <p:pic>
        <p:nvPicPr>
          <p:cNvPr id="92"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9852" y="1290149"/>
            <a:ext cx="528638" cy="103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941" name="ZoneTexte 39940"/>
          <p:cNvSpPr txBox="1"/>
          <p:nvPr/>
        </p:nvSpPr>
        <p:spPr>
          <a:xfrm>
            <a:off x="2615235" y="1862361"/>
            <a:ext cx="1300836" cy="735266"/>
          </a:xfrm>
          <a:prstGeom prst="rect">
            <a:avLst/>
          </a:prstGeom>
          <a:solidFill>
            <a:srgbClr val="FFFF00"/>
          </a:solidFill>
          <a:ln>
            <a:solidFill>
              <a:schemeClr val="accent1"/>
            </a:solidFill>
          </a:ln>
        </p:spPr>
        <p:txBody>
          <a:bodyPr wrap="square" rtlCol="0">
            <a:spAutoFit/>
          </a:bodyPr>
          <a:lstStyle/>
          <a:p>
            <a:pPr defTabSz="914400">
              <a:lnSpc>
                <a:spcPts val="1000"/>
              </a:lnSpc>
            </a:pPr>
            <a:r>
              <a:rPr lang="en-US" sz="900" b="1" dirty="0" smtClean="0">
                <a:solidFill>
                  <a:srgbClr val="FF0000"/>
                </a:solidFill>
                <a:latin typeface="Helvetica 45 Light" pitchFamily="34" charset="0"/>
                <a:ea typeface="+mn-ea"/>
                <a:cs typeface="Arial" pitchFamily="34" charset="0"/>
              </a:rPr>
              <a:t>/!\</a:t>
            </a:r>
            <a:r>
              <a:rPr lang="en-US" sz="900" dirty="0" smtClean="0">
                <a:solidFill>
                  <a:srgbClr val="FF6600"/>
                </a:solidFill>
                <a:latin typeface="Helvetica 45 Light" pitchFamily="34" charset="0"/>
                <a:ea typeface="+mn-ea"/>
                <a:cs typeface="Arial" pitchFamily="34" charset="0"/>
              </a:rPr>
              <a:t> Expose Keystone admin &amp; internal endpoints from all sites to </a:t>
            </a:r>
            <a:r>
              <a:rPr lang="en-US" sz="900" b="1" dirty="0" smtClean="0">
                <a:solidFill>
                  <a:srgbClr val="FF6600"/>
                </a:solidFill>
                <a:latin typeface="Helvetica 45 Light" pitchFamily="34" charset="0"/>
                <a:ea typeface="+mn-ea"/>
                <a:cs typeface="Arial" pitchFamily="34" charset="0"/>
              </a:rPr>
              <a:t>enable central IAM &amp; ACM</a:t>
            </a:r>
            <a:endParaRPr lang="en-US" sz="900" b="1" dirty="0">
              <a:solidFill>
                <a:srgbClr val="FF6600"/>
              </a:solidFill>
              <a:latin typeface="Helvetica 45 Light" pitchFamily="34" charset="0"/>
              <a:ea typeface="+mn-ea"/>
              <a:cs typeface="Arial" pitchFamily="34" charset="0"/>
            </a:endParaRPr>
          </a:p>
        </p:txBody>
      </p:sp>
      <p:sp>
        <p:nvSpPr>
          <p:cNvPr id="71" name="Pentagone 70"/>
          <p:cNvSpPr/>
          <p:nvPr/>
        </p:nvSpPr>
        <p:spPr>
          <a:xfrm>
            <a:off x="4505719" y="4307927"/>
            <a:ext cx="2121239" cy="424063"/>
          </a:xfrm>
          <a:prstGeom prst="homePlate">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i="1" dirty="0" smtClean="0">
                <a:solidFill>
                  <a:srgbClr val="FF6600"/>
                </a:solidFill>
                <a:latin typeface="Helvetica 45 Light" panose="020B0403020202020204" pitchFamily="34" charset="0"/>
              </a:rPr>
              <a:t>CloudAdmin actor </a:t>
            </a:r>
            <a:r>
              <a:rPr lang="en-US" sz="1000" i="1" dirty="0" smtClean="0">
                <a:solidFill>
                  <a:srgbClr val="000000"/>
                </a:solidFill>
                <a:latin typeface="Helvetica 45 Light" panose="020B0403020202020204" pitchFamily="34" charset="0"/>
              </a:rPr>
              <a:t>to use </a:t>
            </a:r>
            <a:r>
              <a:rPr lang="en-US" sz="1000" i="1" dirty="0" smtClean="0">
                <a:solidFill>
                  <a:srgbClr val="0070C0"/>
                </a:solidFill>
                <a:latin typeface="Helvetica 45 Light" panose="020B0403020202020204" pitchFamily="34" charset="0"/>
              </a:rPr>
              <a:t>CSS to </a:t>
            </a:r>
            <a:r>
              <a:rPr lang="en-US" sz="1000" b="1" i="1" dirty="0" smtClean="0">
                <a:solidFill>
                  <a:srgbClr val="0070C0"/>
                </a:solidFill>
                <a:latin typeface="Helvetica 45 Light" panose="020B0403020202020204" pitchFamily="34" charset="0"/>
              </a:rPr>
              <a:t>audit </a:t>
            </a:r>
            <a:r>
              <a:rPr lang="en-US" sz="1000" i="1" dirty="0">
                <a:solidFill>
                  <a:srgbClr val="0070C0"/>
                </a:solidFill>
                <a:latin typeface="Helvetica 45 Light" panose="020B0403020202020204" pitchFamily="34" charset="0"/>
              </a:rPr>
              <a:t> </a:t>
            </a:r>
            <a:r>
              <a:rPr lang="en-US" sz="1000" i="1" dirty="0" smtClean="0">
                <a:solidFill>
                  <a:srgbClr val="0070C0"/>
                </a:solidFill>
                <a:latin typeface="Helvetica 45 Light" panose="020B0403020202020204" pitchFamily="34" charset="0"/>
              </a:rPr>
              <a:t>CloudAdmin assignments on all sites </a:t>
            </a:r>
            <a:r>
              <a:rPr lang="en-US" sz="1000" i="1" dirty="0">
                <a:solidFill>
                  <a:srgbClr val="0070C0"/>
                </a:solidFill>
                <a:latin typeface="Helvetica 45 Light" panose="020B0403020202020204" pitchFamily="34" charset="0"/>
              </a:rPr>
              <a:t>f</a:t>
            </a:r>
            <a:r>
              <a:rPr lang="en-US" sz="1000" i="1" dirty="0" smtClean="0">
                <a:solidFill>
                  <a:srgbClr val="0070C0"/>
                </a:solidFill>
                <a:latin typeface="Helvetica 45 Light" panose="020B0403020202020204" pitchFamily="34" charset="0"/>
              </a:rPr>
              <a:t>rom reference JSON</a:t>
            </a:r>
            <a:endParaRPr lang="en-US" sz="1000" i="1" dirty="0">
              <a:solidFill>
                <a:srgbClr val="0070C0"/>
              </a:solidFill>
              <a:latin typeface="Helvetica 45 Light" panose="020B0403020202020204" pitchFamily="34" charset="0"/>
            </a:endParaRPr>
          </a:p>
        </p:txBody>
      </p:sp>
      <p:cxnSp>
        <p:nvCxnSpPr>
          <p:cNvPr id="53" name="Connecteur droit avec flèche 52"/>
          <p:cNvCxnSpPr>
            <a:endCxn id="36" idx="1"/>
          </p:cNvCxnSpPr>
          <p:nvPr/>
        </p:nvCxnSpPr>
        <p:spPr>
          <a:xfrm>
            <a:off x="4139952" y="4725625"/>
            <a:ext cx="2942696" cy="2383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a:stCxn id="18" idx="1"/>
            <a:endCxn id="52" idx="3"/>
          </p:cNvCxnSpPr>
          <p:nvPr/>
        </p:nvCxnSpPr>
        <p:spPr>
          <a:xfrm flipH="1" flipV="1">
            <a:off x="5468007" y="1211047"/>
            <a:ext cx="1918424" cy="535433"/>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8" name="Pentagone 47"/>
          <p:cNvSpPr/>
          <p:nvPr/>
        </p:nvSpPr>
        <p:spPr>
          <a:xfrm>
            <a:off x="6589387" y="4297879"/>
            <a:ext cx="2121239" cy="424063"/>
          </a:xfrm>
          <a:prstGeom prst="homePlate">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lnSpc>
                <a:spcPts val="900"/>
              </a:lnSpc>
            </a:pPr>
            <a:r>
              <a:rPr lang="en-US" sz="1000" i="1" dirty="0" smtClean="0">
                <a:solidFill>
                  <a:srgbClr val="FF6600"/>
                </a:solidFill>
                <a:latin typeface="Helvetica 45 Light" panose="020B0403020202020204" pitchFamily="34" charset="0"/>
              </a:rPr>
              <a:t>CloudAdmin actor </a:t>
            </a:r>
            <a:r>
              <a:rPr lang="en-US" sz="1000" i="1" dirty="0" smtClean="0">
                <a:solidFill>
                  <a:srgbClr val="000000"/>
                </a:solidFill>
                <a:latin typeface="Helvetica 45 Light" panose="020B0403020202020204" pitchFamily="34" charset="0"/>
              </a:rPr>
              <a:t>to use </a:t>
            </a:r>
            <a:r>
              <a:rPr lang="en-US" sz="1000" i="1" dirty="0" smtClean="0">
                <a:solidFill>
                  <a:srgbClr val="0070C0"/>
                </a:solidFill>
                <a:latin typeface="Helvetica 45 Light" panose="020B0403020202020204" pitchFamily="34" charset="0"/>
              </a:rPr>
              <a:t>CSS to </a:t>
            </a:r>
            <a:r>
              <a:rPr lang="en-US" sz="1000" b="1" i="1" dirty="0" smtClean="0">
                <a:solidFill>
                  <a:srgbClr val="0070C0"/>
                </a:solidFill>
                <a:latin typeface="Helvetica 45 Light" panose="020B0403020202020204" pitchFamily="34" charset="0"/>
              </a:rPr>
              <a:t>audit </a:t>
            </a:r>
            <a:r>
              <a:rPr lang="en-US" sz="1000" i="1" dirty="0">
                <a:solidFill>
                  <a:srgbClr val="0070C0"/>
                </a:solidFill>
                <a:latin typeface="Helvetica 45 Light" panose="020B0403020202020204" pitchFamily="34" charset="0"/>
              </a:rPr>
              <a:t> </a:t>
            </a:r>
            <a:r>
              <a:rPr lang="en-US" sz="1000" i="1" dirty="0" smtClean="0">
                <a:solidFill>
                  <a:srgbClr val="0070C0"/>
                </a:solidFill>
                <a:latin typeface="Helvetica 45 Light" panose="020B0403020202020204" pitchFamily="34" charset="0"/>
              </a:rPr>
              <a:t>Customer assignments on all sites </a:t>
            </a:r>
            <a:r>
              <a:rPr lang="en-US" sz="1000" i="1" dirty="0">
                <a:solidFill>
                  <a:srgbClr val="0070C0"/>
                </a:solidFill>
                <a:latin typeface="Helvetica 45 Light" panose="020B0403020202020204" pitchFamily="34" charset="0"/>
              </a:rPr>
              <a:t>f</a:t>
            </a:r>
            <a:r>
              <a:rPr lang="en-US" sz="1000" i="1" dirty="0" smtClean="0">
                <a:solidFill>
                  <a:srgbClr val="0070C0"/>
                </a:solidFill>
                <a:latin typeface="Helvetica 45 Light" panose="020B0403020202020204" pitchFamily="34" charset="0"/>
              </a:rPr>
              <a:t>rom reference JSON</a:t>
            </a:r>
            <a:endParaRPr lang="en-US" sz="1000" i="1" dirty="0">
              <a:solidFill>
                <a:srgbClr val="0070C0"/>
              </a:solidFill>
              <a:latin typeface="Helvetica 45 Light" panose="020B0403020202020204" pitchFamily="34" charset="0"/>
            </a:endParaRPr>
          </a:p>
        </p:txBody>
      </p:sp>
    </p:spTree>
    <p:extLst>
      <p:ext uri="{BB962C8B-B14F-4D97-AF65-F5344CB8AC3E}">
        <p14:creationId xmlns:p14="http://schemas.microsoft.com/office/powerpoint/2010/main" val="1124996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9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66"/>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65"/>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3994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9" grpId="0" animBg="1"/>
      <p:bldP spid="33" grpId="0" animBg="1"/>
      <p:bldP spid="34" grpId="0" animBg="1"/>
      <p:bldP spid="35" grpId="0" animBg="1"/>
      <p:bldP spid="30" grpId="0" animBg="1"/>
      <p:bldP spid="37" grpId="0" animBg="1"/>
      <p:bldP spid="38" grpId="0" animBg="1"/>
      <p:bldP spid="39" grpId="0" animBg="1"/>
      <p:bldP spid="40" grpId="0" animBg="1"/>
      <p:bldP spid="41" grpId="0" animBg="1"/>
      <p:bldP spid="42" grpId="0" animBg="1"/>
      <p:bldP spid="43" grpId="0" animBg="1"/>
      <p:bldP spid="44" grpId="0" animBg="1"/>
      <p:bldP spid="45" grpId="0" animBg="1"/>
      <p:bldP spid="36" grpId="0"/>
      <p:bldP spid="52" grpId="0" animBg="1"/>
      <p:bldP spid="65" grpId="0" animBg="1"/>
      <p:bldP spid="65" grpId="1" animBg="1"/>
      <p:bldP spid="63" grpId="0"/>
      <p:bldP spid="66" grpId="0"/>
      <p:bldP spid="66" grpId="1"/>
      <p:bldP spid="39941" grpId="0" animBg="1"/>
      <p:bldP spid="39941" grpId="1" animBg="1"/>
      <p:bldP spid="71" grpId="0" animBg="1"/>
      <p:bldP spid="4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p:cNvSpPr/>
          <p:nvPr/>
        </p:nvSpPr>
        <p:spPr>
          <a:xfrm>
            <a:off x="6979742" y="1059587"/>
            <a:ext cx="1408682" cy="148844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97" name="ZoneTexte 96"/>
          <p:cNvSpPr txBox="1"/>
          <p:nvPr/>
        </p:nvSpPr>
        <p:spPr>
          <a:xfrm>
            <a:off x="7223244" y="877674"/>
            <a:ext cx="965329" cy="253916"/>
          </a:xfrm>
          <a:prstGeom prst="rect">
            <a:avLst/>
          </a:prstGeom>
          <a:noFill/>
        </p:spPr>
        <p:txBody>
          <a:bodyPr wrap="none" rtlCol="0">
            <a:spAutoFit/>
          </a:bodyPr>
          <a:lstStyle/>
          <a:p>
            <a:pPr algn="ctr" defTabSz="914400"/>
            <a:r>
              <a:rPr lang="en-US" sz="1050" b="1" dirty="0" smtClean="0">
                <a:solidFill>
                  <a:srgbClr val="0070C0"/>
                </a:solidFill>
                <a:latin typeface="Helvetica 45 Light" pitchFamily="34" charset="0"/>
                <a:ea typeface="+mn-ea"/>
                <a:cs typeface="Arial" pitchFamily="34" charset="0"/>
              </a:rPr>
              <a:t>Service plane</a:t>
            </a:r>
            <a:endParaRPr lang="en-US" sz="900" b="1" dirty="0">
              <a:solidFill>
                <a:srgbClr val="0070C0"/>
              </a:solidFill>
              <a:latin typeface="Helvetica 45 Light" pitchFamily="34" charset="0"/>
              <a:ea typeface="+mn-ea"/>
              <a:cs typeface="Arial" pitchFamily="34" charset="0"/>
            </a:endParaRPr>
          </a:p>
        </p:txBody>
      </p:sp>
      <p:grpSp>
        <p:nvGrpSpPr>
          <p:cNvPr id="55" name="Groupe 54"/>
          <p:cNvGrpSpPr/>
          <p:nvPr/>
        </p:nvGrpSpPr>
        <p:grpSpPr>
          <a:xfrm>
            <a:off x="288032" y="843558"/>
            <a:ext cx="7047568" cy="1296144"/>
            <a:chOff x="288032" y="1124743"/>
            <a:chExt cx="7047568" cy="1728191"/>
          </a:xfrm>
        </p:grpSpPr>
        <p:sp>
          <p:nvSpPr>
            <p:cNvPr id="141" name="Rectangle 140"/>
            <p:cNvSpPr/>
            <p:nvPr/>
          </p:nvSpPr>
          <p:spPr>
            <a:xfrm>
              <a:off x="288032" y="1404617"/>
              <a:ext cx="3478689" cy="14477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209" name="Rectangle 208"/>
            <p:cNvSpPr/>
            <p:nvPr/>
          </p:nvSpPr>
          <p:spPr>
            <a:xfrm>
              <a:off x="3766721" y="1405197"/>
              <a:ext cx="2691925" cy="1447737"/>
            </a:xfrm>
            <a:prstGeom prst="rect">
              <a:avLst/>
            </a:prstGeom>
            <a:solidFill>
              <a:schemeClr val="bg1">
                <a:lumMod val="7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53" name="ZoneTexte 52"/>
            <p:cNvSpPr txBox="1"/>
            <p:nvPr/>
          </p:nvSpPr>
          <p:spPr>
            <a:xfrm rot="16200000">
              <a:off x="35035" y="1739566"/>
              <a:ext cx="1043152" cy="415498"/>
            </a:xfrm>
            <a:prstGeom prst="rect">
              <a:avLst/>
            </a:prstGeom>
            <a:noFill/>
          </p:spPr>
          <p:txBody>
            <a:bodyPr wrap="square" rtlCol="0">
              <a:spAutoFit/>
            </a:bodyPr>
            <a:lstStyle/>
            <a:p>
              <a:pPr defTabSz="914400"/>
              <a:r>
                <a:rPr lang="en-US" sz="1050" dirty="0" smtClean="0">
                  <a:solidFill>
                    <a:srgbClr val="FF6600"/>
                  </a:solidFill>
                  <a:latin typeface="Helvetica 45 Light" pitchFamily="34" charset="0"/>
                  <a:ea typeface="+mn-ea"/>
                  <a:cs typeface="Arial" pitchFamily="34" charset="0"/>
                </a:rPr>
                <a:t>external networks</a:t>
              </a:r>
              <a:endParaRPr lang="en-US" sz="1050" dirty="0">
                <a:solidFill>
                  <a:srgbClr val="FF6600"/>
                </a:solidFill>
                <a:latin typeface="Helvetica 45 Light" pitchFamily="34" charset="0"/>
                <a:ea typeface="+mn-ea"/>
                <a:cs typeface="Arial" pitchFamily="34" charset="0"/>
              </a:endParaRPr>
            </a:p>
          </p:txBody>
        </p:sp>
        <p:cxnSp>
          <p:nvCxnSpPr>
            <p:cNvPr id="106" name="Connecteur droit avec flèche 105"/>
            <p:cNvCxnSpPr/>
            <p:nvPr/>
          </p:nvCxnSpPr>
          <p:spPr>
            <a:xfrm flipV="1">
              <a:off x="809161" y="2148723"/>
              <a:ext cx="367707" cy="165879"/>
            </a:xfrm>
            <a:prstGeom prst="straightConnector1">
              <a:avLst/>
            </a:prstGeom>
            <a:ln w="381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Connecteur droit avec flèche 107"/>
            <p:cNvCxnSpPr/>
            <p:nvPr/>
          </p:nvCxnSpPr>
          <p:spPr>
            <a:xfrm>
              <a:off x="868633" y="1848688"/>
              <a:ext cx="287128" cy="171689"/>
            </a:xfrm>
            <a:prstGeom prst="straightConnector1">
              <a:avLst/>
            </a:prstGeom>
            <a:ln w="3810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Connecteur droit avec flèche 108"/>
            <p:cNvCxnSpPr>
              <a:stCxn id="137" idx="1"/>
              <a:endCxn id="128" idx="3"/>
            </p:cNvCxnSpPr>
            <p:nvPr/>
          </p:nvCxnSpPr>
          <p:spPr>
            <a:xfrm flipH="1">
              <a:off x="1763694" y="2131950"/>
              <a:ext cx="657199" cy="28760"/>
            </a:xfrm>
            <a:prstGeom prst="straightConnector1">
              <a:avLst/>
            </a:prstGeom>
            <a:ln w="38100">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ZoneTexte 109"/>
            <p:cNvSpPr txBox="1"/>
            <p:nvPr/>
          </p:nvSpPr>
          <p:spPr>
            <a:xfrm>
              <a:off x="1763688" y="1794881"/>
              <a:ext cx="593432" cy="738664"/>
            </a:xfrm>
            <a:prstGeom prst="rect">
              <a:avLst/>
            </a:prstGeom>
            <a:noFill/>
          </p:spPr>
          <p:txBody>
            <a:bodyPr wrap="none" rtlCol="0">
              <a:spAutoFit/>
            </a:bodyPr>
            <a:lstStyle/>
            <a:p>
              <a:pPr defTabSz="914400">
                <a:lnSpc>
                  <a:spcPts val="1800"/>
                </a:lnSpc>
              </a:pPr>
              <a:r>
                <a:rPr lang="en-US" sz="1050" dirty="0" smtClean="0">
                  <a:solidFill>
                    <a:srgbClr val="FF6600"/>
                  </a:solidFill>
                  <a:latin typeface="Helvetica 45 Light" pitchFamily="34" charset="0"/>
                  <a:ea typeface="+mn-ea"/>
                  <a:cs typeface="Arial" pitchFamily="34" charset="0"/>
                </a:rPr>
                <a:t>overlay</a:t>
              </a:r>
              <a:br>
                <a:rPr lang="en-US" sz="1050" dirty="0" smtClean="0">
                  <a:solidFill>
                    <a:srgbClr val="FF6600"/>
                  </a:solidFill>
                  <a:latin typeface="Helvetica 45 Light" pitchFamily="34" charset="0"/>
                  <a:ea typeface="+mn-ea"/>
                  <a:cs typeface="Arial" pitchFamily="34" charset="0"/>
                </a:rPr>
              </a:br>
              <a:endParaRPr lang="en-US" sz="1000" dirty="0">
                <a:solidFill>
                  <a:srgbClr val="FF6600"/>
                </a:solidFill>
                <a:latin typeface="Helvetica 45 Light" pitchFamily="34" charset="0"/>
                <a:ea typeface="+mn-ea"/>
                <a:cs typeface="Arial" pitchFamily="34" charset="0"/>
              </a:endParaRPr>
            </a:p>
          </p:txBody>
        </p:sp>
        <p:cxnSp>
          <p:nvCxnSpPr>
            <p:cNvPr id="111" name="Connecteur droit avec flèche 110"/>
            <p:cNvCxnSpPr/>
            <p:nvPr/>
          </p:nvCxnSpPr>
          <p:spPr>
            <a:xfrm flipV="1">
              <a:off x="3563888" y="2125351"/>
              <a:ext cx="1025120" cy="4086"/>
            </a:xfrm>
            <a:prstGeom prst="straightConnector1">
              <a:avLst/>
            </a:prstGeom>
            <a:ln w="38100">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ZoneTexte 111"/>
            <p:cNvSpPr txBox="1"/>
            <p:nvPr/>
          </p:nvSpPr>
          <p:spPr>
            <a:xfrm>
              <a:off x="3608910" y="2132854"/>
              <a:ext cx="603050" cy="396689"/>
            </a:xfrm>
            <a:prstGeom prst="rect">
              <a:avLst/>
            </a:prstGeom>
            <a:noFill/>
          </p:spPr>
          <p:txBody>
            <a:bodyPr wrap="none" rtlCol="0">
              <a:spAutoFit/>
            </a:bodyPr>
            <a:lstStyle/>
            <a:p>
              <a:pPr defTabSz="914400">
                <a:lnSpc>
                  <a:spcPts val="800"/>
                </a:lnSpc>
              </a:pPr>
              <a:r>
                <a:rPr lang="en-US" sz="1050" dirty="0" smtClean="0">
                  <a:solidFill>
                    <a:srgbClr val="FF6600"/>
                  </a:solidFill>
                  <a:latin typeface="Helvetica 45 Light" pitchFamily="34" charset="0"/>
                  <a:ea typeface="+mn-ea"/>
                  <a:cs typeface="Arial" pitchFamily="34" charset="0"/>
                </a:rPr>
                <a:t>internal</a:t>
              </a:r>
            </a:p>
            <a:p>
              <a:pPr defTabSz="914400">
                <a:lnSpc>
                  <a:spcPts val="800"/>
                </a:lnSpc>
              </a:pPr>
              <a:r>
                <a:rPr lang="en-US" sz="1050" dirty="0" smtClean="0">
                  <a:solidFill>
                    <a:srgbClr val="FF6600"/>
                  </a:solidFill>
                  <a:latin typeface="Helvetica 45 Light" pitchFamily="34" charset="0"/>
                  <a:ea typeface="+mn-ea"/>
                  <a:cs typeface="Arial" pitchFamily="34" charset="0"/>
                </a:rPr>
                <a:t>APIs</a:t>
              </a:r>
              <a:endParaRPr lang="en-US" sz="1100" dirty="0">
                <a:solidFill>
                  <a:srgbClr val="FF6600"/>
                </a:solidFill>
                <a:latin typeface="Helvetica 45 Light" pitchFamily="34" charset="0"/>
                <a:ea typeface="+mn-ea"/>
                <a:cs typeface="Arial" pitchFamily="34" charset="0"/>
              </a:endParaRPr>
            </a:p>
          </p:txBody>
        </p:sp>
        <p:cxnSp>
          <p:nvCxnSpPr>
            <p:cNvPr id="113" name="Connecteur droit avec flèche 112"/>
            <p:cNvCxnSpPr/>
            <p:nvPr/>
          </p:nvCxnSpPr>
          <p:spPr>
            <a:xfrm>
              <a:off x="5767907" y="2132018"/>
              <a:ext cx="1285543" cy="0"/>
            </a:xfrm>
            <a:prstGeom prst="straightConnector1">
              <a:avLst/>
            </a:prstGeom>
            <a:ln w="38100">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ZoneTexte 113"/>
            <p:cNvSpPr txBox="1"/>
            <p:nvPr/>
          </p:nvSpPr>
          <p:spPr>
            <a:xfrm>
              <a:off x="5910210" y="1772817"/>
              <a:ext cx="1425390" cy="446276"/>
            </a:xfrm>
            <a:prstGeom prst="rect">
              <a:avLst/>
            </a:prstGeom>
            <a:noFill/>
          </p:spPr>
          <p:txBody>
            <a:bodyPr wrap="none" rtlCol="0">
              <a:spAutoFit/>
            </a:bodyPr>
            <a:lstStyle/>
            <a:p>
              <a:pPr defTabSz="914400">
                <a:lnSpc>
                  <a:spcPct val="150000"/>
                </a:lnSpc>
              </a:pPr>
              <a:r>
                <a:rPr lang="en-US" sz="1050" dirty="0" smtClean="0">
                  <a:solidFill>
                    <a:srgbClr val="FF6600"/>
                  </a:solidFill>
                  <a:latin typeface="Helvetica 45 Light" pitchFamily="34" charset="0"/>
                  <a:ea typeface="+mn-ea"/>
                  <a:cs typeface="Arial" pitchFamily="34" charset="0"/>
                </a:rPr>
                <a:t>public </a:t>
              </a:r>
              <a:r>
                <a:rPr lang="en-US" sz="1050" dirty="0" smtClean="0">
                  <a:solidFill>
                    <a:srgbClr val="7030A0"/>
                  </a:solidFill>
                  <a:latin typeface="Helvetica 45 Light" pitchFamily="34" charset="0"/>
                  <a:ea typeface="+mn-ea"/>
                  <a:cs typeface="Arial" pitchFamily="34" charset="0"/>
                </a:rPr>
                <a:t>[&amp; Admin] </a:t>
              </a:r>
              <a:r>
                <a:rPr lang="en-US" sz="1050" dirty="0" smtClean="0">
                  <a:solidFill>
                    <a:srgbClr val="FF6600"/>
                  </a:solidFill>
                  <a:latin typeface="Helvetica 45 Light" pitchFamily="34" charset="0"/>
                  <a:ea typeface="+mn-ea"/>
                  <a:cs typeface="Arial" pitchFamily="34" charset="0"/>
                </a:rPr>
                <a:t>APIs</a:t>
              </a:r>
              <a:endParaRPr lang="en-US" sz="1100" dirty="0">
                <a:solidFill>
                  <a:srgbClr val="FF6600"/>
                </a:solidFill>
                <a:latin typeface="Helvetica 45 Light" pitchFamily="34" charset="0"/>
                <a:ea typeface="+mn-ea"/>
                <a:cs typeface="Arial" pitchFamily="34" charset="0"/>
              </a:endParaRPr>
            </a:p>
          </p:txBody>
        </p:sp>
        <p:sp>
          <p:nvSpPr>
            <p:cNvPr id="119" name="ZoneTexte 118"/>
            <p:cNvSpPr txBox="1"/>
            <p:nvPr/>
          </p:nvSpPr>
          <p:spPr>
            <a:xfrm>
              <a:off x="5099222" y="1481208"/>
              <a:ext cx="1200970" cy="328294"/>
            </a:xfrm>
            <a:prstGeom prst="rect">
              <a:avLst/>
            </a:prstGeom>
            <a:solidFill>
              <a:schemeClr val="bg1">
                <a:lumMod val="65000"/>
              </a:schemeClr>
            </a:solidFill>
            <a:ln w="3175">
              <a:solidFill>
                <a:schemeClr val="tx1"/>
              </a:solidFill>
            </a:ln>
          </p:spPr>
          <p:txBody>
            <a:bodyPr wrap="none" rtlCol="0">
              <a:spAutoFit/>
            </a:bodyPr>
            <a:lstStyle/>
            <a:p>
              <a:pPr defTabSz="914400"/>
              <a:r>
                <a:rPr lang="en-US" sz="1000" dirty="0" smtClean="0">
                  <a:solidFill>
                    <a:srgbClr val="000000"/>
                  </a:solidFill>
                  <a:latin typeface="Helvetica 45 Light" pitchFamily="34" charset="0"/>
                  <a:ea typeface="+mn-ea"/>
                  <a:cs typeface="Arial" pitchFamily="34" charset="0"/>
                </a:rPr>
                <a:t>Under Cloud node</a:t>
              </a:r>
              <a:endParaRPr lang="en-US" sz="1000" dirty="0">
                <a:solidFill>
                  <a:srgbClr val="000000"/>
                </a:solidFill>
                <a:latin typeface="Helvetica 45 Light" pitchFamily="34" charset="0"/>
                <a:ea typeface="+mn-ea"/>
                <a:cs typeface="Arial" pitchFamily="34" charset="0"/>
              </a:endParaRPr>
            </a:p>
          </p:txBody>
        </p:sp>
        <p:cxnSp>
          <p:nvCxnSpPr>
            <p:cNvPr id="122" name="Connecteur droit avec flèche 121"/>
            <p:cNvCxnSpPr>
              <a:stCxn id="119" idx="1"/>
              <a:endCxn id="137" idx="0"/>
            </p:cNvCxnSpPr>
            <p:nvPr/>
          </p:nvCxnSpPr>
          <p:spPr>
            <a:xfrm flipH="1">
              <a:off x="2944434" y="1645356"/>
              <a:ext cx="2154788" cy="3327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8" name="ZoneTexte 127"/>
            <p:cNvSpPr txBox="1"/>
            <p:nvPr/>
          </p:nvSpPr>
          <p:spPr>
            <a:xfrm>
              <a:off x="1084435" y="1914489"/>
              <a:ext cx="679259" cy="492442"/>
            </a:xfrm>
            <a:prstGeom prst="rect">
              <a:avLst/>
            </a:prstGeom>
            <a:solidFill>
              <a:srgbClr val="B0DD7F"/>
            </a:solidFill>
            <a:ln w="3175">
              <a:solidFill>
                <a:schemeClr val="tx1"/>
              </a:solidFill>
            </a:ln>
          </p:spPr>
          <p:txBody>
            <a:bodyPr wrap="square" rtlCol="0">
              <a:spAutoFit/>
            </a:bodyPr>
            <a:lstStyle/>
            <a:p>
              <a:pPr algn="ctr" defTabSz="914400"/>
              <a:r>
                <a:rPr lang="en-US" sz="900" b="1" dirty="0" smtClean="0">
                  <a:solidFill>
                    <a:srgbClr val="000000"/>
                  </a:solidFill>
                  <a:latin typeface="Helvetica 45 Light" pitchFamily="34" charset="0"/>
                  <a:ea typeface="+mn-ea"/>
                  <a:cs typeface="Arial" pitchFamily="34" charset="0"/>
                </a:rPr>
                <a:t>DC Gateway</a:t>
              </a:r>
              <a:endParaRPr lang="en-US" sz="900" b="1" dirty="0">
                <a:solidFill>
                  <a:srgbClr val="000000"/>
                </a:solidFill>
                <a:latin typeface="Helvetica 45 Light" pitchFamily="34" charset="0"/>
                <a:ea typeface="+mn-ea"/>
                <a:cs typeface="Arial" pitchFamily="34" charset="0"/>
              </a:endParaRPr>
            </a:p>
          </p:txBody>
        </p:sp>
        <p:sp>
          <p:nvSpPr>
            <p:cNvPr id="99" name="ZoneTexte 98"/>
            <p:cNvSpPr txBox="1"/>
            <p:nvPr/>
          </p:nvSpPr>
          <p:spPr>
            <a:xfrm>
              <a:off x="821290" y="1132099"/>
              <a:ext cx="2382558" cy="338554"/>
            </a:xfrm>
            <a:prstGeom prst="rect">
              <a:avLst/>
            </a:prstGeom>
            <a:noFill/>
          </p:spPr>
          <p:txBody>
            <a:bodyPr wrap="square" rtlCol="0">
              <a:spAutoFit/>
            </a:bodyPr>
            <a:lstStyle/>
            <a:p>
              <a:pPr algn="ctr" defTabSz="914400"/>
              <a:r>
                <a:rPr lang="en-US" sz="1050" b="1" dirty="0" smtClean="0">
                  <a:solidFill>
                    <a:srgbClr val="0070C0"/>
                  </a:solidFill>
                  <a:latin typeface="Helvetica 45 Light" pitchFamily="34" charset="0"/>
                  <a:ea typeface="+mn-ea"/>
                  <a:cs typeface="Arial" pitchFamily="34" charset="0"/>
                </a:rPr>
                <a:t>Data plane</a:t>
              </a:r>
              <a:endParaRPr lang="en-US" sz="900" b="1" dirty="0">
                <a:solidFill>
                  <a:srgbClr val="0070C0"/>
                </a:solidFill>
                <a:latin typeface="Helvetica 45 Light" pitchFamily="34" charset="0"/>
                <a:ea typeface="+mn-ea"/>
                <a:cs typeface="Arial" pitchFamily="34" charset="0"/>
              </a:endParaRPr>
            </a:p>
          </p:txBody>
        </p:sp>
        <p:sp>
          <p:nvSpPr>
            <p:cNvPr id="98" name="ZoneTexte 97"/>
            <p:cNvSpPr txBox="1"/>
            <p:nvPr/>
          </p:nvSpPr>
          <p:spPr>
            <a:xfrm>
              <a:off x="3787416" y="1124743"/>
              <a:ext cx="1002159" cy="338554"/>
            </a:xfrm>
            <a:prstGeom prst="rect">
              <a:avLst/>
            </a:prstGeom>
            <a:noFill/>
          </p:spPr>
          <p:txBody>
            <a:bodyPr wrap="square" rtlCol="0">
              <a:spAutoFit/>
            </a:bodyPr>
            <a:lstStyle/>
            <a:p>
              <a:pPr algn="ctr" defTabSz="914400"/>
              <a:r>
                <a:rPr lang="en-US" sz="1050" b="1" dirty="0" smtClean="0">
                  <a:solidFill>
                    <a:srgbClr val="0070C0"/>
                  </a:solidFill>
                  <a:latin typeface="Helvetica 45 Light" pitchFamily="34" charset="0"/>
                  <a:ea typeface="+mn-ea"/>
                  <a:cs typeface="Arial" pitchFamily="34" charset="0"/>
                </a:rPr>
                <a:t>Control plane</a:t>
              </a:r>
              <a:endParaRPr lang="en-US" sz="900" b="1" dirty="0">
                <a:solidFill>
                  <a:srgbClr val="0070C0"/>
                </a:solidFill>
                <a:latin typeface="Helvetica 45 Light" pitchFamily="34" charset="0"/>
                <a:ea typeface="+mn-ea"/>
                <a:cs typeface="Arial" pitchFamily="34" charset="0"/>
              </a:endParaRPr>
            </a:p>
          </p:txBody>
        </p:sp>
        <p:pic>
          <p:nvPicPr>
            <p:cNvPr id="15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2574078"/>
              <a:ext cx="303041"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2564902"/>
              <a:ext cx="303041"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752" y="2606712"/>
              <a:ext cx="303041"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1" name="Connecteur droit avec flèche 120"/>
            <p:cNvCxnSpPr>
              <a:stCxn id="119" idx="2"/>
              <a:endCxn id="140" idx="0"/>
            </p:cNvCxnSpPr>
            <p:nvPr/>
          </p:nvCxnSpPr>
          <p:spPr>
            <a:xfrm flipH="1">
              <a:off x="5079511" y="1809503"/>
              <a:ext cx="620196" cy="1685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4" name="ZoneTexte 133"/>
            <p:cNvSpPr txBox="1"/>
            <p:nvPr/>
          </p:nvSpPr>
          <p:spPr>
            <a:xfrm>
              <a:off x="4644008" y="2057278"/>
              <a:ext cx="1015021" cy="307776"/>
            </a:xfrm>
            <a:prstGeom prst="rect">
              <a:avLst/>
            </a:prstGeom>
            <a:solidFill>
              <a:srgbClr val="B0DD7F"/>
            </a:solidFill>
            <a:ln w="3175">
              <a:solidFill>
                <a:schemeClr val="tx1"/>
              </a:solidFill>
            </a:ln>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OPST [&amp;Contrail]</a:t>
              </a:r>
              <a:endParaRPr lang="en-US" sz="900" dirty="0">
                <a:solidFill>
                  <a:srgbClr val="000000"/>
                </a:solidFill>
                <a:latin typeface="Helvetica 45 Light" pitchFamily="34" charset="0"/>
                <a:ea typeface="+mn-ea"/>
                <a:cs typeface="Arial" pitchFamily="34" charset="0"/>
              </a:endParaRPr>
            </a:p>
          </p:txBody>
        </p:sp>
        <p:sp>
          <p:nvSpPr>
            <p:cNvPr id="137" name="ZoneTexte 136"/>
            <p:cNvSpPr txBox="1"/>
            <p:nvPr/>
          </p:nvSpPr>
          <p:spPr>
            <a:xfrm>
              <a:off x="2420893" y="1978063"/>
              <a:ext cx="1047082" cy="307776"/>
            </a:xfrm>
            <a:prstGeom prst="rect">
              <a:avLst/>
            </a:prstGeom>
            <a:solidFill>
              <a:srgbClr val="B0DD7F"/>
            </a:solidFill>
            <a:ln w="3175">
              <a:solidFill>
                <a:schemeClr val="tx1"/>
              </a:solidFill>
            </a:ln>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OPST [&amp; Contrail]</a:t>
              </a:r>
              <a:endParaRPr lang="en-US" sz="900" dirty="0">
                <a:solidFill>
                  <a:srgbClr val="000000"/>
                </a:solidFill>
                <a:latin typeface="Helvetica 45 Light" pitchFamily="34" charset="0"/>
                <a:ea typeface="+mn-ea"/>
                <a:cs typeface="Arial" pitchFamily="34" charset="0"/>
              </a:endParaRPr>
            </a:p>
          </p:txBody>
        </p:sp>
        <p:sp>
          <p:nvSpPr>
            <p:cNvPr id="138" name="ZoneTexte 137"/>
            <p:cNvSpPr txBox="1"/>
            <p:nvPr/>
          </p:nvSpPr>
          <p:spPr>
            <a:xfrm>
              <a:off x="2484071" y="2089140"/>
              <a:ext cx="1047082" cy="307776"/>
            </a:xfrm>
            <a:prstGeom prst="rect">
              <a:avLst/>
            </a:prstGeom>
            <a:solidFill>
              <a:srgbClr val="B0DD7F"/>
            </a:solidFill>
            <a:ln w="3175">
              <a:solidFill>
                <a:schemeClr val="tx1"/>
              </a:solidFill>
            </a:ln>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OPST [&amp; Contrail]</a:t>
              </a:r>
              <a:endParaRPr lang="en-US" sz="900" dirty="0">
                <a:solidFill>
                  <a:srgbClr val="000000"/>
                </a:solidFill>
                <a:latin typeface="Helvetica 45 Light" pitchFamily="34" charset="0"/>
                <a:ea typeface="+mn-ea"/>
                <a:cs typeface="Arial" pitchFamily="34" charset="0"/>
              </a:endParaRPr>
            </a:p>
          </p:txBody>
        </p:sp>
        <p:sp>
          <p:nvSpPr>
            <p:cNvPr id="140" name="ZoneTexte 139"/>
            <p:cNvSpPr txBox="1"/>
            <p:nvPr/>
          </p:nvSpPr>
          <p:spPr>
            <a:xfrm>
              <a:off x="4572000" y="1978063"/>
              <a:ext cx="1015021" cy="307776"/>
            </a:xfrm>
            <a:prstGeom prst="rect">
              <a:avLst/>
            </a:prstGeom>
            <a:solidFill>
              <a:srgbClr val="B0DD7F"/>
            </a:solidFill>
            <a:ln w="3175">
              <a:solidFill>
                <a:schemeClr val="tx1"/>
              </a:solidFill>
            </a:ln>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OPST [&amp;Contrail]</a:t>
              </a:r>
              <a:endParaRPr lang="en-US" sz="900" dirty="0">
                <a:solidFill>
                  <a:srgbClr val="000000"/>
                </a:solidFill>
                <a:latin typeface="Helvetica 45 Light" pitchFamily="34" charset="0"/>
                <a:ea typeface="+mn-ea"/>
                <a:cs typeface="Arial" pitchFamily="34" charset="0"/>
              </a:endParaRPr>
            </a:p>
          </p:txBody>
        </p:sp>
      </p:grpSp>
      <p:sp>
        <p:nvSpPr>
          <p:cNvPr id="151" name="Ellipse 150"/>
          <p:cNvSpPr/>
          <p:nvPr/>
        </p:nvSpPr>
        <p:spPr>
          <a:xfrm>
            <a:off x="8028397" y="1113594"/>
            <a:ext cx="263909" cy="1424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5</a:t>
            </a:r>
            <a:endParaRPr lang="en-US" sz="2000" dirty="0">
              <a:solidFill>
                <a:srgbClr val="000000"/>
              </a:solidFill>
            </a:endParaRPr>
          </a:p>
        </p:txBody>
      </p:sp>
      <p:sp>
        <p:nvSpPr>
          <p:cNvPr id="152" name="ZoneTexte 151"/>
          <p:cNvSpPr txBox="1"/>
          <p:nvPr/>
        </p:nvSpPr>
        <p:spPr>
          <a:xfrm>
            <a:off x="7461129" y="1060458"/>
            <a:ext cx="822661" cy="430887"/>
          </a:xfrm>
          <a:prstGeom prst="rect">
            <a:avLst/>
          </a:prstGeom>
          <a:noFill/>
        </p:spPr>
        <p:txBody>
          <a:bodyPr wrap="none" rtlCol="0">
            <a:spAutoFit/>
          </a:bodyPr>
          <a:lstStyle/>
          <a:p>
            <a:pPr defTabSz="914400"/>
            <a:r>
              <a:rPr lang="en-US" sz="1100" b="1" dirty="0" smtClean="0">
                <a:solidFill>
                  <a:srgbClr val="FF6600">
                    <a:lumMod val="75000"/>
                  </a:srgbClr>
                </a:solidFill>
                <a:latin typeface="Helvetica 45 Light" pitchFamily="34" charset="0"/>
                <a:ea typeface="+mn-ea"/>
                <a:cs typeface="Arial" pitchFamily="34" charset="0"/>
              </a:rPr>
              <a:t>CSS in </a:t>
            </a:r>
          </a:p>
          <a:p>
            <a:pPr defTabSz="914400"/>
            <a:r>
              <a:rPr lang="en-US" sz="1100" b="1" dirty="0" smtClean="0">
                <a:solidFill>
                  <a:srgbClr val="FF6600">
                    <a:lumMod val="75000"/>
                  </a:srgbClr>
                </a:solidFill>
                <a:latin typeface="Helvetica 45 Light" pitchFamily="34" charset="0"/>
                <a:ea typeface="+mn-ea"/>
                <a:cs typeface="Arial" pitchFamily="34" charset="0"/>
              </a:rPr>
              <a:t>light mode</a:t>
            </a:r>
            <a:endParaRPr lang="en-US" sz="1100" b="1" dirty="0">
              <a:solidFill>
                <a:srgbClr val="FF6600">
                  <a:lumMod val="75000"/>
                </a:srgbClr>
              </a:solidFill>
              <a:latin typeface="Helvetica 45 Light" pitchFamily="34" charset="0"/>
              <a:ea typeface="+mn-ea"/>
              <a:cs typeface="Arial" pitchFamily="34" charset="0"/>
            </a:endParaRPr>
          </a:p>
        </p:txBody>
      </p:sp>
      <p:sp>
        <p:nvSpPr>
          <p:cNvPr id="21" name="Rectangle 20"/>
          <p:cNvSpPr/>
          <p:nvPr/>
        </p:nvSpPr>
        <p:spPr>
          <a:xfrm>
            <a:off x="395536" y="3328484"/>
            <a:ext cx="6193254" cy="61142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95" name="ZoneTexte 94"/>
          <p:cNvSpPr txBox="1"/>
          <p:nvPr/>
        </p:nvSpPr>
        <p:spPr>
          <a:xfrm>
            <a:off x="7235934" y="1536717"/>
            <a:ext cx="926857" cy="246221"/>
          </a:xfrm>
          <a:prstGeom prst="rect">
            <a:avLst/>
          </a:prstGeom>
          <a:solidFill>
            <a:srgbClr val="00B0F0"/>
          </a:solidFill>
          <a:ln w="3175">
            <a:solidFill>
              <a:schemeClr val="tx1"/>
            </a:solidFill>
          </a:ln>
        </p:spPr>
        <p:txBody>
          <a:bodyPr wrap="none" rtlCol="0">
            <a:spAutoFit/>
          </a:bodyPr>
          <a:lstStyle/>
          <a:p>
            <a:pPr defTabSz="914400"/>
            <a:r>
              <a:rPr lang="en-US" sz="1000" dirty="0" smtClean="0">
                <a:solidFill>
                  <a:srgbClr val="000000"/>
                </a:solidFill>
                <a:latin typeface="Helvetica 45 Light" pitchFamily="34" charset="0"/>
                <a:ea typeface="+mn-ea"/>
                <a:cs typeface="Arial" pitchFamily="34" charset="0"/>
              </a:rPr>
              <a:t>CSS </a:t>
            </a:r>
            <a:r>
              <a:rPr lang="en-US" sz="700" dirty="0" smtClean="0">
                <a:solidFill>
                  <a:srgbClr val="000000"/>
                </a:solidFill>
                <a:latin typeface="Helvetica 45 Light" pitchFamily="34" charset="0"/>
                <a:ea typeface="+mn-ea"/>
                <a:cs typeface="Arial" pitchFamily="34" charset="0"/>
              </a:rPr>
              <a:t>in HA mode</a:t>
            </a:r>
            <a:endParaRPr lang="en-US" sz="1000" dirty="0">
              <a:solidFill>
                <a:srgbClr val="000000"/>
              </a:solidFill>
              <a:latin typeface="Helvetica 45 Light" pitchFamily="34" charset="0"/>
              <a:ea typeface="+mn-ea"/>
              <a:cs typeface="Arial" pitchFamily="34" charset="0"/>
            </a:endParaRPr>
          </a:p>
        </p:txBody>
      </p:sp>
      <p:sp>
        <p:nvSpPr>
          <p:cNvPr id="100" name="Rectangle 99"/>
          <p:cNvSpPr/>
          <p:nvPr/>
        </p:nvSpPr>
        <p:spPr>
          <a:xfrm>
            <a:off x="276221" y="3165299"/>
            <a:ext cx="3490511" cy="70259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dirty="0">
              <a:solidFill>
                <a:srgbClr val="000000"/>
              </a:solidFill>
            </a:endParaRPr>
          </a:p>
        </p:txBody>
      </p:sp>
      <p:sp>
        <p:nvSpPr>
          <p:cNvPr id="101" name="Rectangle 100"/>
          <p:cNvSpPr/>
          <p:nvPr/>
        </p:nvSpPr>
        <p:spPr>
          <a:xfrm>
            <a:off x="3766732" y="3165820"/>
            <a:ext cx="2691925" cy="701845"/>
          </a:xfrm>
          <a:prstGeom prst="rect">
            <a:avLst/>
          </a:prstGeom>
          <a:solidFill>
            <a:schemeClr val="bg1">
              <a:lumMod val="7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cxnSp>
        <p:nvCxnSpPr>
          <p:cNvPr id="17" name="Connecteur droit avec flèche 16"/>
          <p:cNvCxnSpPr>
            <a:stCxn id="82" idx="1"/>
            <a:endCxn id="209" idx="3"/>
          </p:cNvCxnSpPr>
          <p:nvPr/>
        </p:nvCxnSpPr>
        <p:spPr>
          <a:xfrm flipH="1" flipV="1">
            <a:off x="6458646" y="1596801"/>
            <a:ext cx="521096" cy="20700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02" name="Connecteur droit avec flèche 101"/>
          <p:cNvCxnSpPr>
            <a:stCxn id="82" idx="1"/>
            <a:endCxn id="101" idx="3"/>
          </p:cNvCxnSpPr>
          <p:nvPr/>
        </p:nvCxnSpPr>
        <p:spPr>
          <a:xfrm flipH="1">
            <a:off x="6458657" y="1803809"/>
            <a:ext cx="521095" cy="1712931"/>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473621" y="4090911"/>
            <a:ext cx="4155305" cy="230832"/>
          </a:xfrm>
          <a:prstGeom prst="rect">
            <a:avLst/>
          </a:prstGeom>
          <a:solidFill>
            <a:srgbClr val="FFFF00"/>
          </a:solidFill>
        </p:spPr>
        <p:txBody>
          <a:bodyPr wrap="none" rtlCol="0">
            <a:spAutoFit/>
          </a:bodyPr>
          <a:lstStyle/>
          <a:p>
            <a:pPr defTabSz="914400"/>
            <a:r>
              <a:rPr lang="en-US" sz="900" b="1" dirty="0" smtClean="0">
                <a:solidFill>
                  <a:srgbClr val="000000"/>
                </a:solidFill>
                <a:latin typeface="Helvetica 45 Light" pitchFamily="34" charset="0"/>
                <a:ea typeface="+mn-ea"/>
                <a:cs typeface="Arial" pitchFamily="34" charset="0"/>
              </a:rPr>
              <a:t>Temporary target is  VIM/G3R1</a:t>
            </a:r>
            <a:r>
              <a:rPr lang="en-US" sz="900" b="1" dirty="0" smtClean="0">
                <a:solidFill>
                  <a:srgbClr val="00B0F0"/>
                </a:solidFill>
                <a:latin typeface="Helvetica 45 Light" pitchFamily="34" charset="0"/>
                <a:ea typeface="+mn-ea"/>
                <a:cs typeface="Arial" pitchFamily="34" charset="0"/>
              </a:rPr>
              <a:t>.1</a:t>
            </a:r>
            <a:r>
              <a:rPr lang="en-US" sz="900" b="1" dirty="0" smtClean="0">
                <a:solidFill>
                  <a:srgbClr val="000000"/>
                </a:solidFill>
                <a:latin typeface="Helvetica 45 Light" pitchFamily="34" charset="0"/>
                <a:ea typeface="+mn-ea"/>
                <a:cs typeface="Arial" pitchFamily="34" charset="0"/>
              </a:rPr>
              <a:t> or R2: (before OSP13 &amp; Moon): January  2018</a:t>
            </a:r>
            <a:endParaRPr lang="en-US" sz="900" b="1" dirty="0">
              <a:solidFill>
                <a:srgbClr val="000000"/>
              </a:solidFill>
              <a:latin typeface="Helvetica 45 Light" pitchFamily="34" charset="0"/>
              <a:ea typeface="+mn-ea"/>
              <a:cs typeface="Arial" pitchFamily="34" charset="0"/>
            </a:endParaRPr>
          </a:p>
        </p:txBody>
      </p:sp>
      <p:sp>
        <p:nvSpPr>
          <p:cNvPr id="103" name="ZoneTexte 102"/>
          <p:cNvSpPr txBox="1"/>
          <p:nvPr/>
        </p:nvSpPr>
        <p:spPr>
          <a:xfrm>
            <a:off x="5171230" y="3543864"/>
            <a:ext cx="1200970" cy="246221"/>
          </a:xfrm>
          <a:prstGeom prst="rect">
            <a:avLst/>
          </a:prstGeom>
          <a:solidFill>
            <a:schemeClr val="bg1">
              <a:lumMod val="65000"/>
            </a:schemeClr>
          </a:solidFill>
          <a:ln w="3175">
            <a:solidFill>
              <a:schemeClr val="tx1"/>
            </a:solidFill>
          </a:ln>
        </p:spPr>
        <p:txBody>
          <a:bodyPr wrap="none" rtlCol="0">
            <a:spAutoFit/>
          </a:bodyPr>
          <a:lstStyle/>
          <a:p>
            <a:pPr defTabSz="914400"/>
            <a:r>
              <a:rPr lang="en-US" sz="1000" dirty="0" smtClean="0">
                <a:solidFill>
                  <a:srgbClr val="000000"/>
                </a:solidFill>
                <a:latin typeface="Helvetica 45 Light" pitchFamily="34" charset="0"/>
                <a:ea typeface="+mn-ea"/>
                <a:cs typeface="Arial" pitchFamily="34" charset="0"/>
              </a:rPr>
              <a:t>Under Cloud node</a:t>
            </a:r>
            <a:endParaRPr lang="en-US" sz="1000" dirty="0">
              <a:solidFill>
                <a:srgbClr val="000000"/>
              </a:solidFill>
              <a:latin typeface="Helvetica 45 Light" pitchFamily="34" charset="0"/>
              <a:ea typeface="+mn-ea"/>
              <a:cs typeface="Arial" pitchFamily="34" charset="0"/>
            </a:endParaRPr>
          </a:p>
        </p:txBody>
      </p:sp>
      <p:cxnSp>
        <p:nvCxnSpPr>
          <p:cNvPr id="104" name="Connecteur droit avec flèche 103"/>
          <p:cNvCxnSpPr>
            <a:stCxn id="103" idx="0"/>
            <a:endCxn id="133" idx="2"/>
          </p:cNvCxnSpPr>
          <p:nvPr/>
        </p:nvCxnSpPr>
        <p:spPr>
          <a:xfrm flipH="1" flipV="1">
            <a:off x="5142798" y="3450654"/>
            <a:ext cx="628917" cy="932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 name="Connecteur droit avec flèche 104"/>
          <p:cNvCxnSpPr>
            <a:stCxn id="103" idx="1"/>
            <a:endCxn id="132" idx="3"/>
          </p:cNvCxnSpPr>
          <p:nvPr/>
        </p:nvCxnSpPr>
        <p:spPr>
          <a:xfrm flipH="1" flipV="1">
            <a:off x="3602858" y="3497256"/>
            <a:ext cx="1568372" cy="169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7" name="ZoneTexte 106"/>
          <p:cNvSpPr txBox="1"/>
          <p:nvPr/>
        </p:nvSpPr>
        <p:spPr>
          <a:xfrm>
            <a:off x="4709109" y="3279235"/>
            <a:ext cx="1015021" cy="230832"/>
          </a:xfrm>
          <a:prstGeom prst="rect">
            <a:avLst/>
          </a:prstGeom>
          <a:solidFill>
            <a:srgbClr val="B0DD7F"/>
          </a:solidFill>
          <a:ln w="3175">
            <a:solidFill>
              <a:schemeClr val="tx1"/>
            </a:solidFill>
          </a:ln>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OPST [&amp;Contrail]</a:t>
            </a:r>
            <a:endParaRPr lang="en-US" sz="900" dirty="0">
              <a:solidFill>
                <a:srgbClr val="000000"/>
              </a:solidFill>
              <a:latin typeface="Helvetica 45 Light" pitchFamily="34" charset="0"/>
              <a:ea typeface="+mn-ea"/>
              <a:cs typeface="Arial" pitchFamily="34" charset="0"/>
            </a:endParaRPr>
          </a:p>
        </p:txBody>
      </p:sp>
      <p:sp>
        <p:nvSpPr>
          <p:cNvPr id="130" name="ZoneTexte 129"/>
          <p:cNvSpPr txBox="1"/>
          <p:nvPr/>
        </p:nvSpPr>
        <p:spPr>
          <a:xfrm>
            <a:off x="2492598" y="3298533"/>
            <a:ext cx="1047082" cy="230832"/>
          </a:xfrm>
          <a:prstGeom prst="rect">
            <a:avLst/>
          </a:prstGeom>
          <a:solidFill>
            <a:srgbClr val="B0DD7F"/>
          </a:solidFill>
          <a:ln w="3175">
            <a:solidFill>
              <a:schemeClr val="tx1"/>
            </a:solidFill>
          </a:ln>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OPST [&amp; Contrail]</a:t>
            </a:r>
            <a:endParaRPr lang="en-US" sz="900" dirty="0">
              <a:solidFill>
                <a:srgbClr val="000000"/>
              </a:solidFill>
              <a:latin typeface="Helvetica 45 Light" pitchFamily="34" charset="0"/>
              <a:ea typeface="+mn-ea"/>
              <a:cs typeface="Arial" pitchFamily="34" charset="0"/>
            </a:endParaRPr>
          </a:p>
        </p:txBody>
      </p:sp>
      <p:sp>
        <p:nvSpPr>
          <p:cNvPr id="132" name="ZoneTexte 131"/>
          <p:cNvSpPr txBox="1"/>
          <p:nvPr/>
        </p:nvSpPr>
        <p:spPr>
          <a:xfrm>
            <a:off x="2555776" y="3381840"/>
            <a:ext cx="1047082" cy="230832"/>
          </a:xfrm>
          <a:prstGeom prst="rect">
            <a:avLst/>
          </a:prstGeom>
          <a:solidFill>
            <a:srgbClr val="B0DD7F"/>
          </a:solidFill>
          <a:ln w="3175">
            <a:solidFill>
              <a:schemeClr val="tx1"/>
            </a:solidFill>
          </a:ln>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OPST [&amp; Contrail]</a:t>
            </a:r>
            <a:endParaRPr lang="en-US" sz="900" dirty="0">
              <a:solidFill>
                <a:srgbClr val="000000"/>
              </a:solidFill>
              <a:latin typeface="Helvetica 45 Light" pitchFamily="34" charset="0"/>
              <a:ea typeface="+mn-ea"/>
              <a:cs typeface="Arial" pitchFamily="34" charset="0"/>
            </a:endParaRPr>
          </a:p>
        </p:txBody>
      </p:sp>
      <p:sp>
        <p:nvSpPr>
          <p:cNvPr id="133" name="ZoneTexte 132"/>
          <p:cNvSpPr txBox="1"/>
          <p:nvPr/>
        </p:nvSpPr>
        <p:spPr>
          <a:xfrm>
            <a:off x="4635287" y="3219822"/>
            <a:ext cx="1015021" cy="230832"/>
          </a:xfrm>
          <a:prstGeom prst="rect">
            <a:avLst/>
          </a:prstGeom>
          <a:solidFill>
            <a:srgbClr val="B0DD7F"/>
          </a:solidFill>
          <a:ln w="3175">
            <a:solidFill>
              <a:schemeClr val="tx1"/>
            </a:solidFill>
          </a:ln>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OPST [&amp;Contrail]</a:t>
            </a:r>
            <a:endParaRPr lang="en-US" sz="900" dirty="0">
              <a:solidFill>
                <a:srgbClr val="000000"/>
              </a:solidFill>
              <a:latin typeface="Helvetica 45 Light" pitchFamily="34" charset="0"/>
              <a:ea typeface="+mn-ea"/>
              <a:cs typeface="Arial" pitchFamily="34" charset="0"/>
            </a:endParaRPr>
          </a:p>
        </p:txBody>
      </p:sp>
      <p:cxnSp>
        <p:nvCxnSpPr>
          <p:cNvPr id="41" name="Connecteur droit avec flèche 40"/>
          <p:cNvCxnSpPr>
            <a:endCxn id="147" idx="0"/>
          </p:cNvCxnSpPr>
          <p:nvPr/>
        </p:nvCxnSpPr>
        <p:spPr>
          <a:xfrm flipH="1">
            <a:off x="3315433" y="1575507"/>
            <a:ext cx="623504" cy="92004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7" name="ZoneTexte 146"/>
          <p:cNvSpPr txBox="1"/>
          <p:nvPr/>
        </p:nvSpPr>
        <p:spPr>
          <a:xfrm>
            <a:off x="2348662" y="2495550"/>
            <a:ext cx="1933542" cy="430887"/>
          </a:xfrm>
          <a:prstGeom prst="rect">
            <a:avLst/>
          </a:prstGeom>
          <a:solidFill>
            <a:srgbClr val="FFFF00"/>
          </a:solidFill>
        </p:spPr>
        <p:txBody>
          <a:bodyPr wrap="none" rtlCol="0">
            <a:spAutoFit/>
          </a:bodyPr>
          <a:lstStyle/>
          <a:p>
            <a:pPr algn="ctr" defTabSz="914400"/>
            <a:r>
              <a:rPr lang="en-US" sz="1100" b="1" dirty="0" smtClean="0">
                <a:solidFill>
                  <a:srgbClr val="FF6600">
                    <a:lumMod val="75000"/>
                  </a:srgbClr>
                </a:solidFill>
                <a:latin typeface="Helvetica 45 Light" pitchFamily="34" charset="0"/>
                <a:ea typeface="+mn-ea"/>
                <a:cs typeface="Arial" pitchFamily="34" charset="0"/>
              </a:rPr>
              <a:t>Identity Provider </a:t>
            </a:r>
            <a:endParaRPr lang="en-US" sz="1100" b="1" strike="sngStrike" dirty="0" smtClean="0">
              <a:solidFill>
                <a:srgbClr val="C00000"/>
              </a:solidFill>
              <a:latin typeface="Helvetica 45 Light" pitchFamily="34" charset="0"/>
              <a:ea typeface="+mn-ea"/>
              <a:cs typeface="Arial" pitchFamily="34" charset="0"/>
            </a:endParaRPr>
          </a:p>
          <a:p>
            <a:pPr algn="ctr" defTabSz="914400"/>
            <a:r>
              <a:rPr lang="en-US" sz="1100" b="1" dirty="0" smtClean="0">
                <a:solidFill>
                  <a:srgbClr val="FF6600">
                    <a:lumMod val="75000"/>
                  </a:srgbClr>
                </a:solidFill>
                <a:latin typeface="Helvetica 45 Light" pitchFamily="34" charset="0"/>
                <a:ea typeface="+mn-ea"/>
                <a:cs typeface="Arial" pitchFamily="34" charset="0"/>
              </a:rPr>
              <a:t>==Active Directory  Backend</a:t>
            </a:r>
            <a:endParaRPr lang="en-US" sz="1100" b="1" dirty="0">
              <a:solidFill>
                <a:srgbClr val="FF6600">
                  <a:lumMod val="75000"/>
                </a:srgbClr>
              </a:solidFill>
              <a:latin typeface="Helvetica 45 Light" pitchFamily="34" charset="0"/>
              <a:ea typeface="+mn-ea"/>
              <a:cs typeface="Arial" pitchFamily="34" charset="0"/>
            </a:endParaRPr>
          </a:p>
        </p:txBody>
      </p:sp>
      <p:sp>
        <p:nvSpPr>
          <p:cNvPr id="148" name="ZoneTexte 147"/>
          <p:cNvSpPr txBox="1"/>
          <p:nvPr/>
        </p:nvSpPr>
        <p:spPr>
          <a:xfrm>
            <a:off x="4149718" y="3345869"/>
            <a:ext cx="537327" cy="200055"/>
          </a:xfrm>
          <a:prstGeom prst="rect">
            <a:avLst/>
          </a:prstGeom>
          <a:solidFill>
            <a:srgbClr val="FFFF00"/>
          </a:solidFill>
        </p:spPr>
        <p:txBody>
          <a:bodyPr wrap="none" rtlCol="0">
            <a:spAutoFit/>
          </a:bodyPr>
          <a:lstStyle/>
          <a:p>
            <a:pPr algn="ctr" defTabSz="914400"/>
            <a:r>
              <a:rPr lang="en-US" sz="700" b="1" dirty="0" smtClean="0">
                <a:solidFill>
                  <a:srgbClr val="000000"/>
                </a:solidFill>
                <a:latin typeface="Helvetica 45 Light" pitchFamily="34" charset="0"/>
                <a:ea typeface="+mn-ea"/>
                <a:cs typeface="Arial" pitchFamily="34" charset="0"/>
              </a:rPr>
              <a:t>sub roles</a:t>
            </a:r>
            <a:endParaRPr lang="en-US" sz="700" b="1" dirty="0">
              <a:solidFill>
                <a:srgbClr val="000000"/>
              </a:solidFill>
              <a:latin typeface="Helvetica 45 Light" pitchFamily="34" charset="0"/>
              <a:ea typeface="+mn-ea"/>
              <a:cs typeface="Arial" pitchFamily="34" charset="0"/>
            </a:endParaRPr>
          </a:p>
        </p:txBody>
      </p:sp>
      <p:sp>
        <p:nvSpPr>
          <p:cNvPr id="50" name="Rectangle 49"/>
          <p:cNvSpPr/>
          <p:nvPr/>
        </p:nvSpPr>
        <p:spPr>
          <a:xfrm>
            <a:off x="5270212" y="1773793"/>
            <a:ext cx="187053" cy="1475204"/>
          </a:xfrm>
          <a:prstGeom prst="rect">
            <a:avLst/>
          </a:prstGeom>
          <a:noFill/>
          <a:ln w="28575">
            <a:solidFill>
              <a:schemeClr val="bg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149" name="ZoneTexte 148"/>
          <p:cNvSpPr txBox="1"/>
          <p:nvPr/>
        </p:nvSpPr>
        <p:spPr>
          <a:xfrm rot="16200000">
            <a:off x="4852961" y="2349732"/>
            <a:ext cx="1048685" cy="261610"/>
          </a:xfrm>
          <a:prstGeom prst="rect">
            <a:avLst/>
          </a:prstGeom>
          <a:solidFill>
            <a:srgbClr val="FFFF00"/>
          </a:solidFill>
        </p:spPr>
        <p:txBody>
          <a:bodyPr wrap="none" rtlCol="0">
            <a:spAutoFit/>
          </a:bodyPr>
          <a:lstStyle/>
          <a:p>
            <a:pPr algn="ctr" defTabSz="914400"/>
            <a:r>
              <a:rPr lang="en-US" sz="1100" b="1" dirty="0" smtClean="0">
                <a:solidFill>
                  <a:srgbClr val="FF6600">
                    <a:lumMod val="75000"/>
                  </a:srgbClr>
                </a:solidFill>
                <a:latin typeface="Helvetica 45 Light" pitchFamily="34" charset="0"/>
                <a:ea typeface="+mn-ea"/>
                <a:cs typeface="Arial" pitchFamily="34" charset="0"/>
              </a:rPr>
              <a:t>Tenant across</a:t>
            </a:r>
            <a:endParaRPr lang="en-US" sz="1100" b="1" dirty="0">
              <a:solidFill>
                <a:srgbClr val="FF6600">
                  <a:lumMod val="75000"/>
                </a:srgbClr>
              </a:solidFill>
              <a:latin typeface="Helvetica 45 Light" pitchFamily="34" charset="0"/>
              <a:ea typeface="+mn-ea"/>
              <a:cs typeface="Arial" pitchFamily="34" charset="0"/>
            </a:endParaRPr>
          </a:p>
        </p:txBody>
      </p:sp>
      <p:sp>
        <p:nvSpPr>
          <p:cNvPr id="150" name="Ellipse 149"/>
          <p:cNvSpPr/>
          <p:nvPr/>
        </p:nvSpPr>
        <p:spPr>
          <a:xfrm>
            <a:off x="5076069" y="2476814"/>
            <a:ext cx="263909" cy="1424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4</a:t>
            </a:r>
            <a:endParaRPr lang="en-US" sz="2000" dirty="0">
              <a:solidFill>
                <a:srgbClr val="000000"/>
              </a:solidFill>
            </a:endParaRPr>
          </a:p>
        </p:txBody>
      </p:sp>
      <p:sp>
        <p:nvSpPr>
          <p:cNvPr id="154" name="ZoneTexte 153"/>
          <p:cNvSpPr txBox="1"/>
          <p:nvPr/>
        </p:nvSpPr>
        <p:spPr>
          <a:xfrm>
            <a:off x="4239771" y="1622731"/>
            <a:ext cx="692818" cy="307777"/>
          </a:xfrm>
          <a:prstGeom prst="rect">
            <a:avLst/>
          </a:prstGeom>
          <a:solidFill>
            <a:srgbClr val="FFC000"/>
          </a:solidFill>
        </p:spPr>
        <p:txBody>
          <a:bodyPr wrap="none" rtlCol="0">
            <a:spAutoFit/>
          </a:bodyPr>
          <a:lstStyle/>
          <a:p>
            <a:pPr algn="ctr" defTabSz="914400"/>
            <a:r>
              <a:rPr lang="en-US" sz="700" b="1" dirty="0" smtClean="0">
                <a:solidFill>
                  <a:srgbClr val="000000"/>
                </a:solidFill>
                <a:latin typeface="Helvetica 45 Light" pitchFamily="34" charset="0"/>
                <a:ea typeface="+mn-ea"/>
                <a:cs typeface="Arial" pitchFamily="34" charset="0"/>
              </a:rPr>
              <a:t>IAM</a:t>
            </a:r>
          </a:p>
          <a:p>
            <a:pPr algn="ctr" defTabSz="914400"/>
            <a:r>
              <a:rPr lang="en-US" sz="700" b="1" dirty="0" smtClean="0">
                <a:solidFill>
                  <a:srgbClr val="000000"/>
                </a:solidFill>
                <a:latin typeface="Helvetica 45 Light" pitchFamily="34" charset="0"/>
                <a:ea typeface="+mn-ea"/>
                <a:cs typeface="Arial" pitchFamily="34" charset="0"/>
              </a:rPr>
              <a:t>secrets mngt</a:t>
            </a:r>
          </a:p>
        </p:txBody>
      </p:sp>
      <p:sp>
        <p:nvSpPr>
          <p:cNvPr id="155" name="Rectangle 154"/>
          <p:cNvSpPr/>
          <p:nvPr/>
        </p:nvSpPr>
        <p:spPr>
          <a:xfrm>
            <a:off x="5568042" y="1773794"/>
            <a:ext cx="168167" cy="1483389"/>
          </a:xfrm>
          <a:prstGeom prst="rect">
            <a:avLst/>
          </a:prstGeom>
          <a:noFill/>
          <a:ln w="28575">
            <a:solidFill>
              <a:schemeClr val="bg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73" name="ZoneTexte 72"/>
          <p:cNvSpPr txBox="1"/>
          <p:nvPr/>
        </p:nvSpPr>
        <p:spPr>
          <a:xfrm>
            <a:off x="7497225" y="2065038"/>
            <a:ext cx="599843" cy="415498"/>
          </a:xfrm>
          <a:prstGeom prst="rect">
            <a:avLst/>
          </a:prstGeom>
          <a:solidFill>
            <a:srgbClr val="FFD200"/>
          </a:solidFill>
        </p:spPr>
        <p:txBody>
          <a:bodyPr wrap="none" rtlCol="0">
            <a:spAutoFit/>
          </a:bodyPr>
          <a:lstStyle/>
          <a:p>
            <a:pPr algn="ctr" defTabSz="914400"/>
            <a:r>
              <a:rPr lang="en-US" sz="700" dirty="0" smtClean="0">
                <a:solidFill>
                  <a:srgbClr val="000000"/>
                </a:solidFill>
                <a:latin typeface="Helvetica 45 Light" pitchFamily="34" charset="0"/>
                <a:ea typeface="+mn-ea"/>
                <a:cs typeface="Arial" pitchFamily="34" charset="0"/>
              </a:rPr>
              <a:t>centralized</a:t>
            </a:r>
          </a:p>
          <a:p>
            <a:pPr algn="ctr" defTabSz="914400"/>
            <a:r>
              <a:rPr lang="en-US" sz="700" dirty="0" smtClean="0">
                <a:solidFill>
                  <a:srgbClr val="000000"/>
                </a:solidFill>
                <a:latin typeface="Helvetica 45 Light" pitchFamily="34" charset="0"/>
                <a:ea typeface="+mn-ea"/>
                <a:cs typeface="Arial" pitchFamily="34" charset="0"/>
              </a:rPr>
              <a:t>FCAPS </a:t>
            </a:r>
          </a:p>
          <a:p>
            <a:pPr algn="ctr" defTabSz="914400"/>
            <a:r>
              <a:rPr lang="en-US" sz="700" dirty="0" smtClean="0">
                <a:solidFill>
                  <a:srgbClr val="000000"/>
                </a:solidFill>
                <a:latin typeface="Helvetica 45 Light" pitchFamily="34" charset="0"/>
                <a:ea typeface="+mn-ea"/>
                <a:cs typeface="Arial" pitchFamily="34" charset="0"/>
              </a:rPr>
              <a:t>tools</a:t>
            </a:r>
            <a:endParaRPr lang="en-US" sz="700" dirty="0">
              <a:solidFill>
                <a:srgbClr val="000000"/>
              </a:solidFill>
              <a:latin typeface="Helvetica 45 Light" pitchFamily="34" charset="0"/>
              <a:ea typeface="+mn-ea"/>
              <a:cs typeface="Arial" pitchFamily="34" charset="0"/>
            </a:endParaRPr>
          </a:p>
        </p:txBody>
      </p:sp>
      <p:cxnSp>
        <p:nvCxnSpPr>
          <p:cNvPr id="92" name="Connecteur droit avec flèche 91"/>
          <p:cNvCxnSpPr/>
          <p:nvPr/>
        </p:nvCxnSpPr>
        <p:spPr>
          <a:xfrm flipV="1">
            <a:off x="961572" y="3464302"/>
            <a:ext cx="367707" cy="124409"/>
          </a:xfrm>
          <a:prstGeom prst="straightConnector1">
            <a:avLst/>
          </a:prstGeom>
          <a:ln w="381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Connecteur droit avec flèche 92"/>
          <p:cNvCxnSpPr/>
          <p:nvPr/>
        </p:nvCxnSpPr>
        <p:spPr>
          <a:xfrm>
            <a:off x="1021033" y="3239276"/>
            <a:ext cx="287128" cy="128767"/>
          </a:xfrm>
          <a:prstGeom prst="straightConnector1">
            <a:avLst/>
          </a:prstGeom>
          <a:ln w="3810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7" name="ZoneTexte 116"/>
          <p:cNvSpPr txBox="1"/>
          <p:nvPr/>
        </p:nvSpPr>
        <p:spPr>
          <a:xfrm>
            <a:off x="1236846" y="3288621"/>
            <a:ext cx="679259" cy="369332"/>
          </a:xfrm>
          <a:prstGeom prst="rect">
            <a:avLst/>
          </a:prstGeom>
          <a:solidFill>
            <a:srgbClr val="B0DD7F"/>
          </a:solidFill>
          <a:ln w="3175">
            <a:solidFill>
              <a:schemeClr val="tx1"/>
            </a:solidFill>
          </a:ln>
        </p:spPr>
        <p:txBody>
          <a:bodyPr wrap="square" rtlCol="0">
            <a:spAutoFit/>
          </a:bodyPr>
          <a:lstStyle/>
          <a:p>
            <a:pPr algn="ctr" defTabSz="914400"/>
            <a:r>
              <a:rPr lang="en-US" sz="900" b="1" dirty="0" smtClean="0">
                <a:solidFill>
                  <a:srgbClr val="000000"/>
                </a:solidFill>
                <a:latin typeface="Helvetica 45 Light" pitchFamily="34" charset="0"/>
                <a:ea typeface="+mn-ea"/>
                <a:cs typeface="Arial" pitchFamily="34" charset="0"/>
              </a:rPr>
              <a:t>DC Gateway</a:t>
            </a:r>
            <a:endParaRPr lang="en-US" sz="900" b="1" dirty="0">
              <a:solidFill>
                <a:srgbClr val="000000"/>
              </a:solidFill>
              <a:latin typeface="Helvetica 45 Light" pitchFamily="34" charset="0"/>
              <a:ea typeface="+mn-ea"/>
              <a:cs typeface="Arial" pitchFamily="34" charset="0"/>
            </a:endParaRPr>
          </a:p>
        </p:txBody>
      </p:sp>
      <p:cxnSp>
        <p:nvCxnSpPr>
          <p:cNvPr id="118" name="Connecteur droit avec flèche 117"/>
          <p:cNvCxnSpPr/>
          <p:nvPr/>
        </p:nvCxnSpPr>
        <p:spPr>
          <a:xfrm flipH="1">
            <a:off x="1882120" y="3422134"/>
            <a:ext cx="657199" cy="4257"/>
          </a:xfrm>
          <a:prstGeom prst="straightConnector1">
            <a:avLst/>
          </a:prstGeom>
          <a:ln w="38100">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Connecteur droit avec flèche 119"/>
          <p:cNvCxnSpPr>
            <a:stCxn id="82" idx="1"/>
            <a:endCxn id="21" idx="3"/>
          </p:cNvCxnSpPr>
          <p:nvPr/>
        </p:nvCxnSpPr>
        <p:spPr>
          <a:xfrm flipH="1">
            <a:off x="6588790" y="1803807"/>
            <a:ext cx="390952" cy="183038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3" name="Ellipse 152"/>
          <p:cNvSpPr/>
          <p:nvPr/>
        </p:nvSpPr>
        <p:spPr>
          <a:xfrm>
            <a:off x="4789585" y="1644616"/>
            <a:ext cx="263909" cy="14244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6</a:t>
            </a:r>
            <a:endParaRPr lang="en-US" sz="2000" dirty="0">
              <a:solidFill>
                <a:srgbClr val="000000"/>
              </a:solidFill>
            </a:endParaRPr>
          </a:p>
        </p:txBody>
      </p:sp>
      <p:sp>
        <p:nvSpPr>
          <p:cNvPr id="146" name="Ellipse 145"/>
          <p:cNvSpPr/>
          <p:nvPr/>
        </p:nvSpPr>
        <p:spPr>
          <a:xfrm>
            <a:off x="4376955" y="3249001"/>
            <a:ext cx="263909" cy="1424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3</a:t>
            </a:r>
            <a:endParaRPr lang="en-US" sz="2000" dirty="0">
              <a:solidFill>
                <a:srgbClr val="000000"/>
              </a:solidFill>
            </a:endParaRPr>
          </a:p>
        </p:txBody>
      </p:sp>
      <p:sp>
        <p:nvSpPr>
          <p:cNvPr id="145" name="Ellipse 144"/>
          <p:cNvSpPr/>
          <p:nvPr/>
        </p:nvSpPr>
        <p:spPr>
          <a:xfrm>
            <a:off x="3876054" y="2343150"/>
            <a:ext cx="263909" cy="1424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2</a:t>
            </a:r>
            <a:endParaRPr lang="en-US" sz="2000" dirty="0">
              <a:solidFill>
                <a:srgbClr val="000000"/>
              </a:solidFill>
            </a:endParaRPr>
          </a:p>
        </p:txBody>
      </p:sp>
      <p:sp>
        <p:nvSpPr>
          <p:cNvPr id="127" name="Organigramme : Disque magnétique 126"/>
          <p:cNvSpPr/>
          <p:nvPr/>
        </p:nvSpPr>
        <p:spPr>
          <a:xfrm>
            <a:off x="3707905" y="1295579"/>
            <a:ext cx="173592" cy="88045"/>
          </a:xfrm>
          <a:prstGeom prst="flowChartMagneticDisk">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grpSp>
        <p:nvGrpSpPr>
          <p:cNvPr id="2" name="Groupe 1"/>
          <p:cNvGrpSpPr/>
          <p:nvPr/>
        </p:nvGrpSpPr>
        <p:grpSpPr>
          <a:xfrm>
            <a:off x="473621" y="1912342"/>
            <a:ext cx="5696419" cy="2675633"/>
            <a:chOff x="473610" y="2741810"/>
            <a:chExt cx="5696419" cy="3567510"/>
          </a:xfrm>
        </p:grpSpPr>
        <p:sp>
          <p:nvSpPr>
            <p:cNvPr id="156" name="ZoneTexte 155"/>
            <p:cNvSpPr txBox="1"/>
            <p:nvPr/>
          </p:nvSpPr>
          <p:spPr>
            <a:xfrm rot="16200000">
              <a:off x="5021969" y="3264175"/>
              <a:ext cx="1306340" cy="261610"/>
            </a:xfrm>
            <a:prstGeom prst="rect">
              <a:avLst/>
            </a:prstGeom>
            <a:solidFill>
              <a:srgbClr val="FFC000"/>
            </a:solidFill>
          </p:spPr>
          <p:txBody>
            <a:bodyPr wrap="none" rtlCol="0">
              <a:spAutoFit/>
            </a:bodyPr>
            <a:lstStyle/>
            <a:p>
              <a:pPr algn="ctr" defTabSz="914400"/>
              <a:r>
                <a:rPr lang="en-US" sz="1100" b="1" dirty="0" smtClean="0">
                  <a:solidFill>
                    <a:srgbClr val="FF6600">
                      <a:lumMod val="75000"/>
                    </a:srgbClr>
                  </a:solidFill>
                  <a:latin typeface="Helvetica 45 Light" pitchFamily="34" charset="0"/>
                  <a:ea typeface="+mn-ea"/>
                  <a:cs typeface="Arial" pitchFamily="34" charset="0"/>
                </a:rPr>
                <a:t>Images mngt</a:t>
              </a:r>
              <a:endParaRPr lang="en-US" sz="1100" b="1" dirty="0">
                <a:solidFill>
                  <a:srgbClr val="FF6600">
                    <a:lumMod val="75000"/>
                  </a:srgbClr>
                </a:solidFill>
                <a:latin typeface="Helvetica 45 Light" pitchFamily="34" charset="0"/>
                <a:ea typeface="+mn-ea"/>
                <a:cs typeface="Arial" pitchFamily="34" charset="0"/>
              </a:endParaRPr>
            </a:p>
          </p:txBody>
        </p:sp>
        <p:sp>
          <p:nvSpPr>
            <p:cNvPr id="86" name="ZoneTexte 85"/>
            <p:cNvSpPr txBox="1"/>
            <p:nvPr/>
          </p:nvSpPr>
          <p:spPr>
            <a:xfrm rot="16200000">
              <a:off x="5275090" y="3420747"/>
              <a:ext cx="1291380" cy="261610"/>
            </a:xfrm>
            <a:prstGeom prst="rect">
              <a:avLst/>
            </a:prstGeom>
            <a:solidFill>
              <a:srgbClr val="FFC000"/>
            </a:solidFill>
          </p:spPr>
          <p:txBody>
            <a:bodyPr wrap="none" rtlCol="0">
              <a:spAutoFit/>
            </a:bodyPr>
            <a:lstStyle/>
            <a:p>
              <a:pPr algn="ctr" defTabSz="914400"/>
              <a:r>
                <a:rPr lang="en-US" sz="1100" b="1" dirty="0" smtClean="0">
                  <a:solidFill>
                    <a:srgbClr val="FF6600">
                      <a:lumMod val="75000"/>
                    </a:srgbClr>
                  </a:solidFill>
                  <a:latin typeface="Helvetica 45 Light" pitchFamily="34" charset="0"/>
                  <a:ea typeface="+mn-ea"/>
                  <a:cs typeface="Arial" pitchFamily="34" charset="0"/>
                </a:rPr>
                <a:t>Flavors mngt</a:t>
              </a:r>
              <a:endParaRPr lang="en-US" sz="1100" b="1" dirty="0">
                <a:solidFill>
                  <a:srgbClr val="FF6600">
                    <a:lumMod val="75000"/>
                  </a:srgbClr>
                </a:solidFill>
                <a:latin typeface="Helvetica 45 Light" pitchFamily="34" charset="0"/>
                <a:ea typeface="+mn-ea"/>
                <a:cs typeface="Arial" pitchFamily="34" charset="0"/>
              </a:endParaRPr>
            </a:p>
          </p:txBody>
        </p:sp>
        <p:sp>
          <p:nvSpPr>
            <p:cNvPr id="157" name="Ellipse 156"/>
            <p:cNvSpPr/>
            <p:nvPr/>
          </p:nvSpPr>
          <p:spPr>
            <a:xfrm>
              <a:off x="5731019" y="2852936"/>
              <a:ext cx="263909" cy="18992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7</a:t>
              </a:r>
              <a:endParaRPr lang="en-US" sz="2000" dirty="0">
                <a:solidFill>
                  <a:srgbClr val="000000"/>
                </a:solidFill>
              </a:endParaRPr>
            </a:p>
          </p:txBody>
        </p:sp>
        <p:sp>
          <p:nvSpPr>
            <p:cNvPr id="85" name="Ellipse 84"/>
            <p:cNvSpPr/>
            <p:nvPr/>
          </p:nvSpPr>
          <p:spPr>
            <a:xfrm>
              <a:off x="5906120" y="3911148"/>
              <a:ext cx="263909" cy="18992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8</a:t>
              </a:r>
              <a:endParaRPr lang="en-US" sz="2000" dirty="0">
                <a:solidFill>
                  <a:srgbClr val="000000"/>
                </a:solidFill>
              </a:endParaRPr>
            </a:p>
          </p:txBody>
        </p:sp>
        <p:sp>
          <p:nvSpPr>
            <p:cNvPr id="129" name="ZoneTexte 128"/>
            <p:cNvSpPr txBox="1"/>
            <p:nvPr/>
          </p:nvSpPr>
          <p:spPr>
            <a:xfrm>
              <a:off x="473610" y="6001544"/>
              <a:ext cx="1539204" cy="307776"/>
            </a:xfrm>
            <a:prstGeom prst="rect">
              <a:avLst/>
            </a:prstGeom>
            <a:solidFill>
              <a:srgbClr val="FFC000"/>
            </a:solidFill>
          </p:spPr>
          <p:txBody>
            <a:bodyPr wrap="none" rtlCol="0">
              <a:spAutoFit/>
            </a:bodyPr>
            <a:lstStyle/>
            <a:p>
              <a:pPr defTabSz="914400"/>
              <a:r>
                <a:rPr lang="en-US" sz="900" b="1" dirty="0" smtClean="0">
                  <a:solidFill>
                    <a:srgbClr val="000000"/>
                  </a:solidFill>
                  <a:latin typeface="Helvetica 45 Light" pitchFamily="34" charset="0"/>
                  <a:ea typeface="+mn-ea"/>
                  <a:cs typeface="Arial" pitchFamily="34" charset="0"/>
                </a:rPr>
                <a:t>Target is  VIM/G4Rx:  2018</a:t>
              </a:r>
              <a:endParaRPr lang="en-US" sz="900" b="1" dirty="0">
                <a:solidFill>
                  <a:srgbClr val="000000"/>
                </a:solidFill>
                <a:latin typeface="Helvetica 45 Light" pitchFamily="34" charset="0"/>
                <a:ea typeface="+mn-ea"/>
                <a:cs typeface="Arial" pitchFamily="34" charset="0"/>
              </a:endParaRPr>
            </a:p>
          </p:txBody>
        </p:sp>
      </p:grpSp>
      <p:sp>
        <p:nvSpPr>
          <p:cNvPr id="46" name="ZoneTexte 45"/>
          <p:cNvSpPr txBox="1"/>
          <p:nvPr/>
        </p:nvSpPr>
        <p:spPr>
          <a:xfrm>
            <a:off x="6458648" y="1889488"/>
            <a:ext cx="785793" cy="261610"/>
          </a:xfrm>
          <a:prstGeom prst="rect">
            <a:avLst/>
          </a:prstGeom>
          <a:solidFill>
            <a:srgbClr val="FFFF00"/>
          </a:solidFill>
        </p:spPr>
        <p:txBody>
          <a:bodyPr wrap="none" rtlCol="0">
            <a:spAutoFit/>
          </a:bodyPr>
          <a:lstStyle/>
          <a:p>
            <a:pPr defTabSz="914400"/>
            <a:r>
              <a:rPr lang="en-US" sz="1100" b="1" dirty="0" smtClean="0">
                <a:solidFill>
                  <a:srgbClr val="FF6600">
                    <a:lumMod val="75000"/>
                  </a:srgbClr>
                </a:solidFill>
                <a:latin typeface="Helvetica 45 Light" pitchFamily="34" charset="0"/>
                <a:ea typeface="+mn-ea"/>
                <a:cs typeface="Arial" pitchFamily="34" charset="0"/>
              </a:rPr>
              <a:t>Multi sites</a:t>
            </a:r>
            <a:endParaRPr lang="en-US" sz="1100" b="1" dirty="0">
              <a:solidFill>
                <a:srgbClr val="FF6600">
                  <a:lumMod val="75000"/>
                </a:srgbClr>
              </a:solidFill>
              <a:latin typeface="Helvetica 45 Light" pitchFamily="34" charset="0"/>
              <a:ea typeface="+mn-ea"/>
              <a:cs typeface="Arial" pitchFamily="34" charset="0"/>
            </a:endParaRPr>
          </a:p>
        </p:txBody>
      </p:sp>
      <p:sp>
        <p:nvSpPr>
          <p:cNvPr id="44" name="Ellipse 43"/>
          <p:cNvSpPr/>
          <p:nvPr/>
        </p:nvSpPr>
        <p:spPr>
          <a:xfrm>
            <a:off x="6766924" y="1782533"/>
            <a:ext cx="263909" cy="1424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1</a:t>
            </a:r>
            <a:endParaRPr lang="en-US" sz="2000" dirty="0">
              <a:solidFill>
                <a:srgbClr val="000000"/>
              </a:solidFill>
            </a:endParaRPr>
          </a:p>
        </p:txBody>
      </p:sp>
      <p:sp>
        <p:nvSpPr>
          <p:cNvPr id="76" name="Ellipse 75"/>
          <p:cNvSpPr/>
          <p:nvPr/>
        </p:nvSpPr>
        <p:spPr>
          <a:xfrm>
            <a:off x="5592175" y="4285919"/>
            <a:ext cx="263909" cy="1424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4</a:t>
            </a:r>
            <a:endParaRPr lang="en-US" sz="2000" dirty="0">
              <a:solidFill>
                <a:srgbClr val="000000"/>
              </a:solidFill>
            </a:endParaRPr>
          </a:p>
        </p:txBody>
      </p:sp>
      <p:sp>
        <p:nvSpPr>
          <p:cNvPr id="3" name="ZoneTexte 2"/>
          <p:cNvSpPr txBox="1"/>
          <p:nvPr/>
        </p:nvSpPr>
        <p:spPr>
          <a:xfrm>
            <a:off x="5883775" y="4241677"/>
            <a:ext cx="3152721" cy="830997"/>
          </a:xfrm>
          <a:prstGeom prst="rect">
            <a:avLst/>
          </a:prstGeom>
          <a:noFill/>
        </p:spPr>
        <p:txBody>
          <a:bodyPr wrap="square" rtlCol="0">
            <a:spAutoFit/>
          </a:bodyPr>
          <a:lstStyle/>
          <a:p>
            <a:pPr defTabSz="914400" fontAlgn="auto">
              <a:spcBef>
                <a:spcPts val="0"/>
              </a:spcBef>
              <a:spcAft>
                <a:spcPts val="0"/>
              </a:spcAft>
            </a:pPr>
            <a:r>
              <a:rPr lang="en-US" sz="1000" dirty="0" smtClean="0">
                <a:latin typeface="Helvetica 45 Light" panose="020B0403020202020204" pitchFamily="34" charset="0"/>
                <a:ea typeface="+mn-ea"/>
              </a:rPr>
              <a:t>Status: no short term possibility to implement this with OSP10 ‘Newton’ and Keystone local authentications : </a:t>
            </a:r>
            <a:r>
              <a:rPr lang="en-US" sz="800" dirty="0" smtClean="0">
                <a:latin typeface="Helvetica 45 Light" panose="020B0403020202020204" pitchFamily="34" charset="0"/>
                <a:ea typeface="+mn-ea"/>
              </a:rPr>
              <a:t>(Keystone DB is impossible in Production;  </a:t>
            </a:r>
            <a:r>
              <a:rPr lang="en-US" sz="900" dirty="0" smtClean="0">
                <a:solidFill>
                  <a:srgbClr val="FF0000"/>
                </a:solidFill>
                <a:latin typeface="Helvetica 45 Light" panose="020B0403020202020204" pitchFamily="34" charset="0"/>
                <a:ea typeface="+mn-ea"/>
              </a:rPr>
              <a:t>forcing the  OPST ID of the tenant is no longer possible: to be changed!! </a:t>
            </a:r>
            <a:br>
              <a:rPr lang="en-US" sz="900" dirty="0" smtClean="0">
                <a:solidFill>
                  <a:srgbClr val="FF0000"/>
                </a:solidFill>
                <a:latin typeface="Helvetica 45 Light" panose="020B0403020202020204" pitchFamily="34" charset="0"/>
                <a:ea typeface="+mn-ea"/>
              </a:rPr>
            </a:br>
            <a:r>
              <a:rPr lang="en-US" sz="1000" dirty="0" smtClean="0">
                <a:solidFill>
                  <a:srgbClr val="000000"/>
                </a:solidFill>
                <a:latin typeface="Helvetica 45 Light" panose="020B0403020202020204" pitchFamily="34" charset="0"/>
                <a:ea typeface="+mn-ea"/>
                <a:sym typeface="Wingdings" panose="05000000000000000000" pitchFamily="2" charset="2"/>
              </a:rPr>
              <a:t> centralization to be implemented via </a:t>
            </a:r>
            <a:r>
              <a:rPr lang="en-US" sz="1000" b="1" dirty="0" smtClean="0">
                <a:solidFill>
                  <a:srgbClr val="00B0F0"/>
                </a:solidFill>
                <a:latin typeface="Helvetica 45 Light" panose="020B0403020202020204" pitchFamily="34" charset="0"/>
                <a:ea typeface="+mn-ea"/>
                <a:sym typeface="Wingdings" panose="05000000000000000000" pitchFamily="2" charset="2"/>
              </a:rPr>
              <a:t>CSS</a:t>
            </a:r>
            <a:endParaRPr lang="en-US" sz="1000" b="1" dirty="0">
              <a:solidFill>
                <a:srgbClr val="00B0F0"/>
              </a:solidFill>
              <a:latin typeface="Helvetica 45 Light" panose="020B0403020202020204" pitchFamily="34" charset="0"/>
              <a:ea typeface="+mn-ea"/>
            </a:endParaRPr>
          </a:p>
        </p:txBody>
      </p:sp>
      <p:sp>
        <p:nvSpPr>
          <p:cNvPr id="77" name="Titre 1"/>
          <p:cNvSpPr>
            <a:spLocks noGrp="1"/>
          </p:cNvSpPr>
          <p:nvPr>
            <p:ph type="title"/>
          </p:nvPr>
        </p:nvSpPr>
        <p:spPr>
          <a:xfrm>
            <a:off x="304800" y="209550"/>
            <a:ext cx="8470900" cy="304800"/>
          </a:xfrm>
        </p:spPr>
        <p:txBody>
          <a:bodyPr/>
          <a:lstStyle/>
          <a:p>
            <a:r>
              <a:rPr lang="en-US" dirty="0"/>
              <a:t>Orange I@M compliancy: </a:t>
            </a:r>
            <a:r>
              <a:rPr lang="en-US" sz="1600" dirty="0" smtClean="0">
                <a:solidFill>
                  <a:schemeClr val="bg1">
                    <a:lumMod val="50000"/>
                  </a:schemeClr>
                </a:solidFill>
              </a:rPr>
              <a:t>Details on OpenStack multi-sites [re]configurations</a:t>
            </a:r>
            <a:endParaRPr lang="en-US" sz="1600" dirty="0">
              <a:solidFill>
                <a:schemeClr val="bg1">
                  <a:lumMod val="50000"/>
                </a:schemeClr>
              </a:solidFill>
            </a:endParaRPr>
          </a:p>
        </p:txBody>
      </p:sp>
      <p:grpSp>
        <p:nvGrpSpPr>
          <p:cNvPr id="8" name="Groupe 7"/>
          <p:cNvGrpSpPr/>
          <p:nvPr/>
        </p:nvGrpSpPr>
        <p:grpSpPr>
          <a:xfrm>
            <a:off x="4574107" y="631453"/>
            <a:ext cx="3978974" cy="530981"/>
            <a:chOff x="4574107" y="631453"/>
            <a:chExt cx="3978974" cy="530981"/>
          </a:xfrm>
        </p:grpSpPr>
        <p:sp>
          <p:nvSpPr>
            <p:cNvPr id="5" name="ZoneTexte 4"/>
            <p:cNvSpPr txBox="1"/>
            <p:nvPr/>
          </p:nvSpPr>
          <p:spPr>
            <a:xfrm>
              <a:off x="4574107" y="631453"/>
              <a:ext cx="3978974" cy="246221"/>
            </a:xfrm>
            <a:prstGeom prst="rect">
              <a:avLst/>
            </a:prstGeom>
            <a:noFill/>
          </p:spPr>
          <p:txBody>
            <a:bodyPr wrap="none" rtlCol="0">
              <a:spAutoFit/>
            </a:bodyPr>
            <a:lstStyle/>
            <a:p>
              <a:r>
                <a:rPr lang="en-US" sz="1000" dirty="0" smtClean="0">
                  <a:solidFill>
                    <a:srgbClr val="FF0000"/>
                  </a:solidFill>
                  <a:latin typeface="Helvetica 45 Light" panose="020B0403020202020204" pitchFamily="34" charset="0"/>
                </a:rPr>
                <a:t>/!\ incorrect naming of ‘Region’ inside the OPST modules’ config files</a:t>
              </a:r>
              <a:endParaRPr lang="en-US" sz="1000" dirty="0">
                <a:solidFill>
                  <a:srgbClr val="FF0000"/>
                </a:solidFill>
                <a:latin typeface="Helvetica 45 Light" panose="020B0403020202020204" pitchFamily="34" charset="0"/>
              </a:endParaRPr>
            </a:p>
          </p:txBody>
        </p:sp>
        <p:cxnSp>
          <p:nvCxnSpPr>
            <p:cNvPr id="7" name="Connecteur droit avec flèche 6"/>
            <p:cNvCxnSpPr/>
            <p:nvPr/>
          </p:nvCxnSpPr>
          <p:spPr>
            <a:xfrm flipH="1">
              <a:off x="5501053" y="843558"/>
              <a:ext cx="7056" cy="3188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81" name="Ellipse 80"/>
          <p:cNvSpPr/>
          <p:nvPr/>
        </p:nvSpPr>
        <p:spPr>
          <a:xfrm>
            <a:off x="4080695" y="1148401"/>
            <a:ext cx="628413" cy="1295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2</a:t>
            </a:r>
            <a:r>
              <a:rPr lang="en-US" sz="1000" dirty="0" smtClean="0">
                <a:solidFill>
                  <a:srgbClr val="000000"/>
                </a:solidFill>
                <a:latin typeface="Helvetica 45 Light" panose="020B0403020202020204" pitchFamily="34" charset="0"/>
              </a:rPr>
              <a:t>bis</a:t>
            </a:r>
            <a:endParaRPr lang="en-US" sz="2000" dirty="0">
              <a:solidFill>
                <a:srgbClr val="000000"/>
              </a:solidFill>
              <a:latin typeface="Helvetica 45 Light" panose="020B0403020202020204" pitchFamily="34" charset="0"/>
            </a:endParaRPr>
          </a:p>
        </p:txBody>
      </p:sp>
      <p:sp>
        <p:nvSpPr>
          <p:cNvPr id="83" name="ZoneTexte 82"/>
          <p:cNvSpPr txBox="1"/>
          <p:nvPr/>
        </p:nvSpPr>
        <p:spPr>
          <a:xfrm>
            <a:off x="3756723" y="1373293"/>
            <a:ext cx="752186" cy="194925"/>
          </a:xfrm>
          <a:prstGeom prst="rect">
            <a:avLst/>
          </a:prstGeom>
          <a:solidFill>
            <a:srgbClr val="92D050"/>
          </a:solidFill>
          <a:ln w="3175">
            <a:solidFill>
              <a:schemeClr val="tx1"/>
            </a:solidFill>
          </a:ln>
        </p:spPr>
        <p:txBody>
          <a:bodyPr wrap="square" rtlCol="0" anchor="ctr">
            <a:spAutoFit/>
          </a:bodyPr>
          <a:lstStyle/>
          <a:p>
            <a:pPr algn="ctr" defTabSz="914400">
              <a:lnSpc>
                <a:spcPts val="800"/>
              </a:lnSpc>
            </a:pPr>
            <a:r>
              <a:rPr lang="en-US" sz="1000" b="1" dirty="0" smtClean="0">
                <a:solidFill>
                  <a:srgbClr val="000000"/>
                </a:solidFill>
                <a:latin typeface="Helvetica 45 Light" pitchFamily="34" charset="0"/>
                <a:ea typeface="+mn-ea"/>
                <a:cs typeface="Arial" pitchFamily="34" charset="0"/>
              </a:rPr>
              <a:t>Keystone</a:t>
            </a:r>
          </a:p>
        </p:txBody>
      </p:sp>
      <p:sp>
        <p:nvSpPr>
          <p:cNvPr id="126" name="ZoneTexte 125"/>
          <p:cNvSpPr txBox="1"/>
          <p:nvPr/>
        </p:nvSpPr>
        <p:spPr>
          <a:xfrm>
            <a:off x="3685182" y="1277990"/>
            <a:ext cx="1181551" cy="297517"/>
          </a:xfrm>
          <a:prstGeom prst="rect">
            <a:avLst/>
          </a:prstGeom>
          <a:solidFill>
            <a:srgbClr val="FFFF00"/>
          </a:solidFill>
          <a:ln w="3175">
            <a:solidFill>
              <a:schemeClr val="tx1"/>
            </a:solidFill>
          </a:ln>
        </p:spPr>
        <p:txBody>
          <a:bodyPr wrap="square" rtlCol="0">
            <a:spAutoFit/>
          </a:bodyPr>
          <a:lstStyle/>
          <a:p>
            <a:pPr algn="r" defTabSz="914400">
              <a:lnSpc>
                <a:spcPts val="800"/>
              </a:lnSpc>
            </a:pPr>
            <a:r>
              <a:rPr lang="en-US" sz="900" b="1" dirty="0" smtClean="0">
                <a:solidFill>
                  <a:srgbClr val="FF6600">
                    <a:lumMod val="75000"/>
                  </a:srgbClr>
                </a:solidFill>
                <a:latin typeface="Helvetica 45 Light" pitchFamily="34" charset="0"/>
                <a:ea typeface="+mn-ea"/>
                <a:cs typeface="Arial" pitchFamily="34" charset="0"/>
              </a:rPr>
              <a:t>PDP</a:t>
            </a:r>
            <a:r>
              <a:rPr lang="en-US" sz="900" dirty="0" smtClean="0">
                <a:solidFill>
                  <a:srgbClr val="FF6600">
                    <a:lumMod val="75000"/>
                  </a:srgbClr>
                </a:solidFill>
                <a:latin typeface="Helvetica 45 Light" pitchFamily="34" charset="0"/>
                <a:ea typeface="+mn-ea"/>
                <a:cs typeface="Arial" pitchFamily="34" charset="0"/>
              </a:rPr>
              <a:t> </a:t>
            </a:r>
            <a:r>
              <a:rPr lang="en-US" sz="900" dirty="0" smtClean="0">
                <a:solidFill>
                  <a:srgbClr val="000000"/>
                </a:solidFill>
                <a:latin typeface="Helvetica 45 Light" pitchFamily="34" charset="0"/>
                <a:ea typeface="+mn-ea"/>
                <a:cs typeface="Arial" pitchFamily="34" charset="0"/>
              </a:rPr>
              <a:t>in Keystone</a:t>
            </a:r>
          </a:p>
          <a:p>
            <a:pPr algn="r" defTabSz="914400">
              <a:lnSpc>
                <a:spcPts val="800"/>
              </a:lnSpc>
            </a:pPr>
            <a:r>
              <a:rPr lang="en-US" sz="900" dirty="0" smtClean="0">
                <a:solidFill>
                  <a:srgbClr val="000000"/>
                </a:solidFill>
                <a:latin typeface="Helvetica 45 Light" pitchFamily="34" charset="0"/>
                <a:ea typeface="+mn-ea"/>
                <a:cs typeface="Arial" pitchFamily="34" charset="0"/>
              </a:rPr>
              <a:t>in multi-Regions</a:t>
            </a:r>
            <a:endParaRPr lang="en-US" sz="900" dirty="0">
              <a:solidFill>
                <a:srgbClr val="000000"/>
              </a:solidFill>
              <a:latin typeface="Helvetica 45 Light" pitchFamily="34" charset="0"/>
              <a:ea typeface="+mn-ea"/>
              <a:cs typeface="Arial" pitchFamily="34" charset="0"/>
            </a:endParaRPr>
          </a:p>
        </p:txBody>
      </p:sp>
      <p:sp>
        <p:nvSpPr>
          <p:cNvPr id="84" name="ZoneTexte 83"/>
          <p:cNvSpPr txBox="1"/>
          <p:nvPr/>
        </p:nvSpPr>
        <p:spPr>
          <a:xfrm>
            <a:off x="4288495" y="2519648"/>
            <a:ext cx="1082348" cy="400110"/>
          </a:xfrm>
          <a:prstGeom prst="rect">
            <a:avLst/>
          </a:prstGeom>
          <a:noFill/>
        </p:spPr>
        <p:txBody>
          <a:bodyPr wrap="none" rtlCol="0">
            <a:spAutoFit/>
          </a:bodyPr>
          <a:lstStyle/>
          <a:p>
            <a:r>
              <a:rPr lang="en-US" sz="1000" dirty="0" smtClean="0">
                <a:solidFill>
                  <a:srgbClr val="FF0000"/>
                </a:solidFill>
                <a:latin typeface="Helvetica 45 Light" panose="020B0403020202020204" pitchFamily="34" charset="0"/>
              </a:rPr>
              <a:t>/!\ forcing the </a:t>
            </a:r>
          </a:p>
          <a:p>
            <a:r>
              <a:rPr lang="en-US" sz="1000" dirty="0" smtClean="0">
                <a:solidFill>
                  <a:srgbClr val="FF0000"/>
                </a:solidFill>
                <a:latin typeface="Helvetica 45 Light" panose="020B0403020202020204" pitchFamily="34" charset="0"/>
              </a:rPr>
              <a:t>‘tenant OPST ID</a:t>
            </a:r>
            <a:endParaRPr lang="en-US" sz="1000" dirty="0">
              <a:solidFill>
                <a:srgbClr val="FF0000"/>
              </a:solidFill>
              <a:latin typeface="Helvetica 45 Light" panose="020B0403020202020204" pitchFamily="34" charset="0"/>
            </a:endParaRPr>
          </a:p>
        </p:txBody>
      </p:sp>
      <p:cxnSp>
        <p:nvCxnSpPr>
          <p:cNvPr id="144" name="Connecteur droit avec flèche 143"/>
          <p:cNvCxnSpPr>
            <a:stCxn id="133" idx="0"/>
            <a:endCxn id="147" idx="2"/>
          </p:cNvCxnSpPr>
          <p:nvPr/>
        </p:nvCxnSpPr>
        <p:spPr>
          <a:xfrm flipH="1" flipV="1">
            <a:off x="3315433" y="2926437"/>
            <a:ext cx="1827365" cy="29338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937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144"/>
                                        </p:tgtEl>
                                        <p:attrNameLst>
                                          <p:attrName>style.visibility</p:attrName>
                                        </p:attrNameLst>
                                      </p:cBhvr>
                                      <p:to>
                                        <p:strVal val="visible"/>
                                      </p:to>
                                    </p:set>
                                    <p:animEffect transition="in" filter="fade">
                                      <p:cBhvr>
                                        <p:cTn id="9" dur="500"/>
                                        <p:tgtEl>
                                          <p:spTgt spid="144"/>
                                        </p:tgtEl>
                                      </p:cBhvr>
                                    </p:animEffect>
                                  </p:childTnLst>
                                </p:cTn>
                              </p:par>
                              <p:par>
                                <p:cTn id="10" presetID="1" presetClass="entr" presetSubtype="0" fill="hold" nodeType="withEffect">
                                  <p:stCondLst>
                                    <p:cond delay="0"/>
                                  </p:stCondLst>
                                  <p:childTnLst>
                                    <p:set>
                                      <p:cBhvr>
                                        <p:cTn id="11" dur="1" fill="hold">
                                          <p:stCondLst>
                                            <p:cond delay="0"/>
                                          </p:stCondLst>
                                        </p:cTn>
                                        <p:tgtEl>
                                          <p:spTgt spid="4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4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45"/>
                                        </p:tgtEl>
                                        <p:attrNameLst>
                                          <p:attrName>style.visibility</p:attrName>
                                        </p:attrNameLst>
                                      </p:cBhvr>
                                      <p:to>
                                        <p:strVal val="visible"/>
                                      </p:to>
                                    </p:se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0"/>
                                        </p:tgtEl>
                                        <p:attrNameLst>
                                          <p:attrName>style.visibility</p:attrName>
                                        </p:attrNameLst>
                                      </p:cBhvr>
                                      <p:to>
                                        <p:strVal val="visible"/>
                                      </p:to>
                                    </p:set>
                                    <p:animEffect transition="in" filter="fade">
                                      <p:cBhvr>
                                        <p:cTn id="21" dur="500"/>
                                        <p:tgtEl>
                                          <p:spTgt spid="10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1"/>
                                        </p:tgtEl>
                                        <p:attrNameLst>
                                          <p:attrName>style.visibility</p:attrName>
                                        </p:attrNameLst>
                                      </p:cBhvr>
                                      <p:to>
                                        <p:strVal val="visible"/>
                                      </p:to>
                                    </p:set>
                                    <p:animEffect transition="in" filter="fade">
                                      <p:cBhvr>
                                        <p:cTn id="24" dur="500"/>
                                        <p:tgtEl>
                                          <p:spTgt spid="10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3"/>
                                        </p:tgtEl>
                                        <p:attrNameLst>
                                          <p:attrName>style.visibility</p:attrName>
                                        </p:attrNameLst>
                                      </p:cBhvr>
                                      <p:to>
                                        <p:strVal val="visible"/>
                                      </p:to>
                                    </p:set>
                                    <p:animEffect transition="in" filter="fade">
                                      <p:cBhvr>
                                        <p:cTn id="27" dur="500"/>
                                        <p:tgtEl>
                                          <p:spTgt spid="103"/>
                                        </p:tgtEl>
                                      </p:cBhvr>
                                    </p:animEffect>
                                  </p:childTnLst>
                                </p:cTn>
                              </p:par>
                              <p:par>
                                <p:cTn id="28" presetID="10" presetClass="entr" presetSubtype="0" fill="hold" nodeType="withEffect">
                                  <p:stCondLst>
                                    <p:cond delay="0"/>
                                  </p:stCondLst>
                                  <p:childTnLst>
                                    <p:set>
                                      <p:cBhvr>
                                        <p:cTn id="29" dur="1" fill="hold">
                                          <p:stCondLst>
                                            <p:cond delay="0"/>
                                          </p:stCondLst>
                                        </p:cTn>
                                        <p:tgtEl>
                                          <p:spTgt spid="104"/>
                                        </p:tgtEl>
                                        <p:attrNameLst>
                                          <p:attrName>style.visibility</p:attrName>
                                        </p:attrNameLst>
                                      </p:cBhvr>
                                      <p:to>
                                        <p:strVal val="visible"/>
                                      </p:to>
                                    </p:set>
                                    <p:animEffect transition="in" filter="fade">
                                      <p:cBhvr>
                                        <p:cTn id="30" dur="500"/>
                                        <p:tgtEl>
                                          <p:spTgt spid="104"/>
                                        </p:tgtEl>
                                      </p:cBhvr>
                                    </p:animEffect>
                                  </p:childTnLst>
                                </p:cTn>
                              </p:par>
                              <p:par>
                                <p:cTn id="31" presetID="10" presetClass="entr" presetSubtype="0" fill="hold" nodeType="withEffect">
                                  <p:stCondLst>
                                    <p:cond delay="0"/>
                                  </p:stCondLst>
                                  <p:childTnLst>
                                    <p:set>
                                      <p:cBhvr>
                                        <p:cTn id="32" dur="1" fill="hold">
                                          <p:stCondLst>
                                            <p:cond delay="0"/>
                                          </p:stCondLst>
                                        </p:cTn>
                                        <p:tgtEl>
                                          <p:spTgt spid="105"/>
                                        </p:tgtEl>
                                        <p:attrNameLst>
                                          <p:attrName>style.visibility</p:attrName>
                                        </p:attrNameLst>
                                      </p:cBhvr>
                                      <p:to>
                                        <p:strVal val="visible"/>
                                      </p:to>
                                    </p:set>
                                    <p:animEffect transition="in" filter="fade">
                                      <p:cBhvr>
                                        <p:cTn id="33" dur="500"/>
                                        <p:tgtEl>
                                          <p:spTgt spid="10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7"/>
                                        </p:tgtEl>
                                        <p:attrNameLst>
                                          <p:attrName>style.visibility</p:attrName>
                                        </p:attrNameLst>
                                      </p:cBhvr>
                                      <p:to>
                                        <p:strVal val="visible"/>
                                      </p:to>
                                    </p:set>
                                    <p:animEffect transition="in" filter="fade">
                                      <p:cBhvr>
                                        <p:cTn id="36" dur="500"/>
                                        <p:tgtEl>
                                          <p:spTgt spid="10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30"/>
                                        </p:tgtEl>
                                        <p:attrNameLst>
                                          <p:attrName>style.visibility</p:attrName>
                                        </p:attrNameLst>
                                      </p:cBhvr>
                                      <p:to>
                                        <p:strVal val="visible"/>
                                      </p:to>
                                    </p:set>
                                    <p:animEffect transition="in" filter="fade">
                                      <p:cBhvr>
                                        <p:cTn id="39" dur="500"/>
                                        <p:tgtEl>
                                          <p:spTgt spid="13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2"/>
                                        </p:tgtEl>
                                        <p:attrNameLst>
                                          <p:attrName>style.visibility</p:attrName>
                                        </p:attrNameLst>
                                      </p:cBhvr>
                                      <p:to>
                                        <p:strVal val="visible"/>
                                      </p:to>
                                    </p:set>
                                    <p:animEffect transition="in" filter="fade">
                                      <p:cBhvr>
                                        <p:cTn id="42" dur="500"/>
                                        <p:tgtEl>
                                          <p:spTgt spid="1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3"/>
                                        </p:tgtEl>
                                        <p:attrNameLst>
                                          <p:attrName>style.visibility</p:attrName>
                                        </p:attrNameLst>
                                      </p:cBhvr>
                                      <p:to>
                                        <p:strVal val="visible"/>
                                      </p:to>
                                    </p:set>
                                    <p:animEffect transition="in" filter="fade">
                                      <p:cBhvr>
                                        <p:cTn id="45" dur="500"/>
                                        <p:tgtEl>
                                          <p:spTgt spid="13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8"/>
                                        </p:tgtEl>
                                        <p:attrNameLst>
                                          <p:attrName>style.visibility</p:attrName>
                                        </p:attrNameLst>
                                      </p:cBhvr>
                                      <p:to>
                                        <p:strVal val="visible"/>
                                      </p:to>
                                    </p:set>
                                    <p:animEffect transition="in" filter="fade">
                                      <p:cBhvr>
                                        <p:cTn id="48" dur="500"/>
                                        <p:tgtEl>
                                          <p:spTgt spid="148"/>
                                        </p:tgtEl>
                                      </p:cBhvr>
                                    </p:animEffect>
                                  </p:childTnLst>
                                </p:cTn>
                              </p:par>
                              <p:par>
                                <p:cTn id="49" presetID="10" presetClass="entr" presetSubtype="0" fill="hold" nodeType="withEffect">
                                  <p:stCondLst>
                                    <p:cond delay="0"/>
                                  </p:stCondLst>
                                  <p:childTnLst>
                                    <p:set>
                                      <p:cBhvr>
                                        <p:cTn id="50" dur="1" fill="hold">
                                          <p:stCondLst>
                                            <p:cond delay="0"/>
                                          </p:stCondLst>
                                        </p:cTn>
                                        <p:tgtEl>
                                          <p:spTgt spid="92"/>
                                        </p:tgtEl>
                                        <p:attrNameLst>
                                          <p:attrName>style.visibility</p:attrName>
                                        </p:attrNameLst>
                                      </p:cBhvr>
                                      <p:to>
                                        <p:strVal val="visible"/>
                                      </p:to>
                                    </p:set>
                                    <p:animEffect transition="in" filter="fade">
                                      <p:cBhvr>
                                        <p:cTn id="51" dur="500"/>
                                        <p:tgtEl>
                                          <p:spTgt spid="92"/>
                                        </p:tgtEl>
                                      </p:cBhvr>
                                    </p:animEffect>
                                  </p:childTnLst>
                                </p:cTn>
                              </p:par>
                              <p:par>
                                <p:cTn id="52" presetID="10" presetClass="entr" presetSubtype="0" fill="hold" nodeType="withEffect">
                                  <p:stCondLst>
                                    <p:cond delay="0"/>
                                  </p:stCondLst>
                                  <p:childTnLst>
                                    <p:set>
                                      <p:cBhvr>
                                        <p:cTn id="53" dur="1" fill="hold">
                                          <p:stCondLst>
                                            <p:cond delay="0"/>
                                          </p:stCondLst>
                                        </p:cTn>
                                        <p:tgtEl>
                                          <p:spTgt spid="93"/>
                                        </p:tgtEl>
                                        <p:attrNameLst>
                                          <p:attrName>style.visibility</p:attrName>
                                        </p:attrNameLst>
                                      </p:cBhvr>
                                      <p:to>
                                        <p:strVal val="visible"/>
                                      </p:to>
                                    </p:set>
                                    <p:animEffect transition="in" filter="fade">
                                      <p:cBhvr>
                                        <p:cTn id="54" dur="500"/>
                                        <p:tgtEl>
                                          <p:spTgt spid="9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fade">
                                      <p:cBhvr>
                                        <p:cTn id="57" dur="500"/>
                                        <p:tgtEl>
                                          <p:spTgt spid="117"/>
                                        </p:tgtEl>
                                      </p:cBhvr>
                                    </p:animEffect>
                                  </p:childTnLst>
                                </p:cTn>
                              </p:par>
                              <p:par>
                                <p:cTn id="58" presetID="10" presetClass="entr" presetSubtype="0" fill="hold" nodeType="withEffect">
                                  <p:stCondLst>
                                    <p:cond delay="0"/>
                                  </p:stCondLst>
                                  <p:childTnLst>
                                    <p:set>
                                      <p:cBhvr>
                                        <p:cTn id="59" dur="1" fill="hold">
                                          <p:stCondLst>
                                            <p:cond delay="0"/>
                                          </p:stCondLst>
                                        </p:cTn>
                                        <p:tgtEl>
                                          <p:spTgt spid="118"/>
                                        </p:tgtEl>
                                        <p:attrNameLst>
                                          <p:attrName>style.visibility</p:attrName>
                                        </p:attrNameLst>
                                      </p:cBhvr>
                                      <p:to>
                                        <p:strVal val="visible"/>
                                      </p:to>
                                    </p:set>
                                    <p:animEffect transition="in" filter="fade">
                                      <p:cBhvr>
                                        <p:cTn id="60" dur="500"/>
                                        <p:tgtEl>
                                          <p:spTgt spid="11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46"/>
                                        </p:tgtEl>
                                        <p:attrNameLst>
                                          <p:attrName>style.visibility</p:attrName>
                                        </p:attrNameLst>
                                      </p:cBhvr>
                                      <p:to>
                                        <p:strVal val="visible"/>
                                      </p:to>
                                    </p:set>
                                    <p:animEffect transition="in" filter="fade">
                                      <p:cBhvr>
                                        <p:cTn id="63" dur="500"/>
                                        <p:tgtEl>
                                          <p:spTgt spid="146"/>
                                        </p:tgtEl>
                                      </p:cBhvr>
                                    </p:animEffect>
                                  </p:childTnLst>
                                </p:cTn>
                              </p:par>
                              <p:par>
                                <p:cTn id="64" presetID="1" presetClass="entr" presetSubtype="0"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120"/>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02"/>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7"/>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44"/>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81"/>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26"/>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82"/>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97"/>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51"/>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52"/>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95"/>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73"/>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49"/>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150"/>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84"/>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3"/>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7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2"/>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155"/>
                                        </p:tgtEl>
                                        <p:attrNameLst>
                                          <p:attrName>style.visibility</p:attrName>
                                        </p:attrNameLst>
                                      </p:cBhvr>
                                      <p:to>
                                        <p:strVal val="visible"/>
                                      </p:to>
                                    </p:set>
                                  </p:childTnLst>
                                </p:cTn>
                              </p:par>
                              <p:par>
                                <p:cTn id="116" presetID="1" presetClass="exit" presetSubtype="0" fill="hold" grpId="1" nodeType="withEffect">
                                  <p:stCondLst>
                                    <p:cond delay="0"/>
                                  </p:stCondLst>
                                  <p:childTnLst>
                                    <p:set>
                                      <p:cBhvr>
                                        <p:cTn id="117" dur="1" fill="hold">
                                          <p:stCondLst>
                                            <p:cond delay="0"/>
                                          </p:stCondLst>
                                        </p:cTn>
                                        <p:tgtEl>
                                          <p:spTgt spid="84"/>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154"/>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97" grpId="0"/>
      <p:bldP spid="151" grpId="0" animBg="1"/>
      <p:bldP spid="152" grpId="0"/>
      <p:bldP spid="21" grpId="0" animBg="1"/>
      <p:bldP spid="95" grpId="0" animBg="1"/>
      <p:bldP spid="100" grpId="0" animBg="1"/>
      <p:bldP spid="101" grpId="0" animBg="1"/>
      <p:bldP spid="20" grpId="0" animBg="1"/>
      <p:bldP spid="103" grpId="0" animBg="1"/>
      <p:bldP spid="107" grpId="0" animBg="1"/>
      <p:bldP spid="130" grpId="0" animBg="1"/>
      <p:bldP spid="132" grpId="0" animBg="1"/>
      <p:bldP spid="133" grpId="0" animBg="1"/>
      <p:bldP spid="147" grpId="0" animBg="1"/>
      <p:bldP spid="148" grpId="0" animBg="1"/>
      <p:bldP spid="50" grpId="0" animBg="1"/>
      <p:bldP spid="149" grpId="0" animBg="1"/>
      <p:bldP spid="150" grpId="0" animBg="1"/>
      <p:bldP spid="154" grpId="0" animBg="1"/>
      <p:bldP spid="155" grpId="0" animBg="1"/>
      <p:bldP spid="73" grpId="0" animBg="1"/>
      <p:bldP spid="117" grpId="0" animBg="1"/>
      <p:bldP spid="153" grpId="0" animBg="1"/>
      <p:bldP spid="146" grpId="0" animBg="1"/>
      <p:bldP spid="145" grpId="0" animBg="1"/>
      <p:bldP spid="46" grpId="0" animBg="1"/>
      <p:bldP spid="44" grpId="0" animBg="1"/>
      <p:bldP spid="76" grpId="0" animBg="1"/>
      <p:bldP spid="3" grpId="0"/>
      <p:bldP spid="81" grpId="0" animBg="1"/>
      <p:bldP spid="126" grpId="0" animBg="1"/>
      <p:bldP spid="84" grpId="0"/>
      <p:bldP spid="8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9338" y="1042988"/>
            <a:ext cx="450532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1691680" y="3004026"/>
            <a:ext cx="648072" cy="647492"/>
          </a:xfrm>
          <a:prstGeom prst="rect">
            <a:avLst/>
          </a:prstGeom>
          <a:solidFill>
            <a:srgbClr val="00B0F0"/>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600" dirty="0" smtClean="0">
              <a:solidFill>
                <a:srgbClr val="000000"/>
              </a:solidFill>
            </a:endParaRPr>
          </a:p>
        </p:txBody>
      </p:sp>
      <p:sp>
        <p:nvSpPr>
          <p:cNvPr id="5" name="Titre 4"/>
          <p:cNvSpPr>
            <a:spLocks noGrp="1"/>
          </p:cNvSpPr>
          <p:nvPr>
            <p:ph type="title"/>
          </p:nvPr>
        </p:nvSpPr>
        <p:spPr>
          <a:xfrm>
            <a:off x="314325" y="267496"/>
            <a:ext cx="8515350" cy="576062"/>
          </a:xfrm>
        </p:spPr>
        <p:txBody>
          <a:bodyPr/>
          <a:lstStyle/>
          <a:p>
            <a:r>
              <a:rPr lang="en-US" dirty="0" smtClean="0"/>
              <a:t>Long term target: </a:t>
            </a:r>
            <a:r>
              <a:rPr lang="en-US" dirty="0" smtClean="0">
                <a:solidFill>
                  <a:schemeClr val="accent3"/>
                </a:solidFill>
              </a:rPr>
              <a:t>Moon</a:t>
            </a:r>
            <a:r>
              <a:rPr lang="en-US" dirty="0" smtClean="0"/>
              <a:t> as external PDP implementation</a:t>
            </a:r>
            <a:r>
              <a:rPr lang="en-US" dirty="0" smtClean="0">
                <a:solidFill>
                  <a:schemeClr val="tx1"/>
                </a:solidFill>
              </a:rPr>
              <a:t>, in order to cover the Orange products (incl. </a:t>
            </a:r>
            <a:r>
              <a:rPr lang="en-US" dirty="0" smtClean="0">
                <a:solidFill>
                  <a:srgbClr val="00B050"/>
                </a:solidFill>
              </a:rPr>
              <a:t>OPST, Contrail </a:t>
            </a:r>
            <a:r>
              <a:rPr lang="en-US" dirty="0" smtClean="0"/>
              <a:t>and the </a:t>
            </a:r>
            <a:r>
              <a:rPr lang="en-US" dirty="0" smtClean="0">
                <a:solidFill>
                  <a:srgbClr val="00B0F0"/>
                </a:solidFill>
              </a:rPr>
              <a:t>CSS</a:t>
            </a:r>
            <a:r>
              <a:rPr lang="en-US" dirty="0" smtClean="0"/>
              <a:t>…)</a:t>
            </a:r>
            <a:endParaRPr lang="en-US" dirty="0"/>
          </a:p>
        </p:txBody>
      </p:sp>
      <p:sp>
        <p:nvSpPr>
          <p:cNvPr id="9" name="ZoneTexte 8"/>
          <p:cNvSpPr txBox="1"/>
          <p:nvPr/>
        </p:nvSpPr>
        <p:spPr>
          <a:xfrm>
            <a:off x="1778968" y="3436074"/>
            <a:ext cx="367088" cy="215444"/>
          </a:xfrm>
          <a:prstGeom prst="rect">
            <a:avLst/>
          </a:prstGeom>
        </p:spPr>
        <p:txBody>
          <a:bodyPr wrap="none" lIns="0" tIns="0" rIns="0" bIns="0" rtlCol="0">
            <a:spAutoFit/>
          </a:bodyPr>
          <a:lstStyle/>
          <a:p>
            <a:pPr defTabSz="914400" fontAlgn="auto">
              <a:spcBef>
                <a:spcPts val="0"/>
              </a:spcBef>
              <a:spcAft>
                <a:spcPts val="0"/>
              </a:spcAft>
            </a:pPr>
            <a:r>
              <a:rPr lang="en-US" dirty="0" smtClean="0">
                <a:solidFill>
                  <a:srgbClr val="000000"/>
                </a:solidFill>
                <a:latin typeface="Helvetica 75 Bold"/>
                <a:ea typeface="+mn-ea"/>
              </a:rPr>
              <a:t>CSS</a:t>
            </a:r>
          </a:p>
        </p:txBody>
      </p:sp>
      <p:cxnSp>
        <p:nvCxnSpPr>
          <p:cNvPr id="12" name="Connecteur droit avec flèche 11"/>
          <p:cNvCxnSpPr/>
          <p:nvPr/>
        </p:nvCxnSpPr>
        <p:spPr>
          <a:xfrm flipH="1">
            <a:off x="2001243" y="2670490"/>
            <a:ext cx="842565" cy="477324"/>
          </a:xfrm>
          <a:prstGeom prst="straightConnector1">
            <a:avLst/>
          </a:prstGeom>
          <a:ln w="12700">
            <a:solidFill>
              <a:schemeClr val="accent3">
                <a:lumMod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691680" y="3796694"/>
            <a:ext cx="648072" cy="647492"/>
          </a:xfrm>
          <a:prstGeom prst="rect">
            <a:avLst/>
          </a:prstGeom>
          <a:solidFill>
            <a:schemeClr val="accent1">
              <a:lumMod val="40000"/>
              <a:lumOff val="6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600" dirty="0" smtClean="0">
              <a:solidFill>
                <a:srgbClr val="000000"/>
              </a:solidFill>
            </a:endParaRPr>
          </a:p>
        </p:txBody>
      </p:sp>
      <p:sp>
        <p:nvSpPr>
          <p:cNvPr id="15" name="ZoneTexte 14"/>
          <p:cNvSpPr txBox="1"/>
          <p:nvPr/>
        </p:nvSpPr>
        <p:spPr>
          <a:xfrm>
            <a:off x="1761593" y="4073416"/>
            <a:ext cx="479298" cy="323165"/>
          </a:xfrm>
          <a:prstGeom prst="rect">
            <a:avLst/>
          </a:prstGeom>
        </p:spPr>
        <p:txBody>
          <a:bodyPr wrap="none" lIns="0" tIns="0" rIns="0" bIns="0" rtlCol="0">
            <a:spAutoFit/>
          </a:bodyPr>
          <a:lstStyle/>
          <a:p>
            <a:pPr algn="ctr" defTabSz="914400" fontAlgn="auto">
              <a:spcBef>
                <a:spcPts val="0"/>
              </a:spcBef>
              <a:spcAft>
                <a:spcPts val="0"/>
              </a:spcAft>
            </a:pPr>
            <a:r>
              <a:rPr lang="en-US" sz="1050" dirty="0" smtClean="0">
                <a:solidFill>
                  <a:srgbClr val="000000"/>
                </a:solidFill>
                <a:latin typeface="Helvetica 75 Bold"/>
                <a:ea typeface="+mn-ea"/>
              </a:rPr>
              <a:t>OPS</a:t>
            </a:r>
          </a:p>
          <a:p>
            <a:pPr algn="ctr" defTabSz="914400" fontAlgn="auto">
              <a:spcBef>
                <a:spcPts val="0"/>
              </a:spcBef>
              <a:spcAft>
                <a:spcPts val="0"/>
              </a:spcAft>
            </a:pPr>
            <a:r>
              <a:rPr lang="en-US" sz="1050" dirty="0" smtClean="0">
                <a:solidFill>
                  <a:srgbClr val="000000"/>
                </a:solidFill>
                <a:latin typeface="Helvetica 75 Bold"/>
                <a:ea typeface="+mn-ea"/>
              </a:rPr>
              <a:t>(Velum)</a:t>
            </a:r>
          </a:p>
        </p:txBody>
      </p:sp>
      <p:cxnSp>
        <p:nvCxnSpPr>
          <p:cNvPr id="17" name="Connecteur droit avec flèche 16"/>
          <p:cNvCxnSpPr/>
          <p:nvPr/>
        </p:nvCxnSpPr>
        <p:spPr>
          <a:xfrm flipH="1">
            <a:off x="2310806" y="2670490"/>
            <a:ext cx="605010" cy="1126204"/>
          </a:xfrm>
          <a:prstGeom prst="straightConnector1">
            <a:avLst/>
          </a:prstGeom>
          <a:ln w="12700">
            <a:solidFill>
              <a:schemeClr val="accent3">
                <a:lumMod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4834589" y="4034557"/>
            <a:ext cx="817531" cy="769441"/>
          </a:xfrm>
          <a:prstGeom prst="rect">
            <a:avLst/>
          </a:prstGeom>
        </p:spPr>
        <p:txBody>
          <a:bodyPr wrap="none" lIns="0" tIns="0" rIns="0" bIns="0" rtlCol="0">
            <a:spAutoFit/>
          </a:bodyPr>
          <a:lstStyle/>
          <a:p>
            <a:pPr defTabSz="914400" fontAlgn="auto">
              <a:spcBef>
                <a:spcPts val="0"/>
              </a:spcBef>
              <a:spcAft>
                <a:spcPts val="0"/>
              </a:spcAft>
            </a:pPr>
            <a:r>
              <a:rPr lang="en-US" sz="1000" dirty="0" smtClean="0">
                <a:solidFill>
                  <a:srgbClr val="FF0000"/>
                </a:solidFill>
                <a:latin typeface="Helvetica 75 Bold"/>
                <a:ea typeface="+mn-ea"/>
              </a:rPr>
              <a:t>/!\ no-one</a:t>
            </a:r>
            <a:br>
              <a:rPr lang="en-US" sz="1000" dirty="0" smtClean="0">
                <a:solidFill>
                  <a:srgbClr val="FF0000"/>
                </a:solidFill>
                <a:latin typeface="Helvetica 75 Bold"/>
                <a:ea typeface="+mn-ea"/>
              </a:rPr>
            </a:br>
            <a:r>
              <a:rPr lang="en-US" sz="1000" dirty="0" smtClean="0">
                <a:solidFill>
                  <a:srgbClr val="FF0000"/>
                </a:solidFill>
                <a:latin typeface="Helvetica 75 Bold"/>
                <a:ea typeface="+mn-ea"/>
              </a:rPr>
              <a:t>is capable to </a:t>
            </a:r>
          </a:p>
          <a:p>
            <a:pPr defTabSz="914400" fontAlgn="auto">
              <a:spcBef>
                <a:spcPts val="0"/>
              </a:spcBef>
              <a:spcAft>
                <a:spcPts val="0"/>
              </a:spcAft>
            </a:pPr>
            <a:r>
              <a:rPr lang="en-US" sz="1000" dirty="0" smtClean="0">
                <a:solidFill>
                  <a:srgbClr val="FF0000"/>
                </a:solidFill>
                <a:latin typeface="Helvetica 75 Bold"/>
                <a:ea typeface="+mn-ea"/>
              </a:rPr>
              <a:t>implement</a:t>
            </a:r>
          </a:p>
          <a:p>
            <a:pPr defTabSz="914400" fontAlgn="auto">
              <a:spcBef>
                <a:spcPts val="0"/>
              </a:spcBef>
              <a:spcAft>
                <a:spcPts val="0"/>
              </a:spcAft>
            </a:pPr>
            <a:r>
              <a:rPr lang="en-US" sz="1000" dirty="0" smtClean="0">
                <a:solidFill>
                  <a:srgbClr val="FF0000"/>
                </a:solidFill>
                <a:latin typeface="Helvetica 75 Bold"/>
                <a:ea typeface="+mn-ea"/>
              </a:rPr>
              <a:t>this driver </a:t>
            </a:r>
          </a:p>
          <a:p>
            <a:pPr defTabSz="914400" fontAlgn="auto">
              <a:spcBef>
                <a:spcPts val="0"/>
              </a:spcBef>
              <a:spcAft>
                <a:spcPts val="0"/>
              </a:spcAft>
            </a:pPr>
            <a:r>
              <a:rPr lang="en-US" sz="1000" dirty="0" smtClean="0">
                <a:solidFill>
                  <a:srgbClr val="FF0000"/>
                </a:solidFill>
                <a:latin typeface="Helvetica 75 Bold"/>
                <a:ea typeface="+mn-ea"/>
              </a:rPr>
              <a:t>with Juniper</a:t>
            </a:r>
          </a:p>
        </p:txBody>
      </p:sp>
      <p:grpSp>
        <p:nvGrpSpPr>
          <p:cNvPr id="25" name="Groupe 24"/>
          <p:cNvGrpSpPr/>
          <p:nvPr/>
        </p:nvGrpSpPr>
        <p:grpSpPr>
          <a:xfrm>
            <a:off x="2771800" y="2670490"/>
            <a:ext cx="648072" cy="1126204"/>
            <a:chOff x="2771800" y="2670490"/>
            <a:chExt cx="648072" cy="1126204"/>
          </a:xfrm>
        </p:grpSpPr>
        <p:sp>
          <p:nvSpPr>
            <p:cNvPr id="18" name="Rectangle 17"/>
            <p:cNvSpPr/>
            <p:nvPr/>
          </p:nvSpPr>
          <p:spPr>
            <a:xfrm>
              <a:off x="2771800" y="3031823"/>
              <a:ext cx="648072" cy="764871"/>
            </a:xfrm>
            <a:prstGeom prst="rect">
              <a:avLst/>
            </a:prstGeom>
            <a:solidFill>
              <a:schemeClr val="accent4"/>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600" dirty="0" smtClean="0">
                <a:solidFill>
                  <a:srgbClr val="000000"/>
                </a:solidFill>
              </a:endParaRPr>
            </a:p>
          </p:txBody>
        </p:sp>
        <p:sp>
          <p:nvSpPr>
            <p:cNvPr id="20" name="ZoneTexte 19"/>
            <p:cNvSpPr txBox="1"/>
            <p:nvPr/>
          </p:nvSpPr>
          <p:spPr>
            <a:xfrm>
              <a:off x="2906377" y="3463871"/>
              <a:ext cx="415178" cy="269304"/>
            </a:xfrm>
            <a:prstGeom prst="rect">
              <a:avLst/>
            </a:prstGeom>
          </p:spPr>
          <p:txBody>
            <a:bodyPr wrap="none" lIns="0" tIns="0" rIns="0" bIns="0" rtlCol="0">
              <a:spAutoFit/>
            </a:bodyPr>
            <a:lstStyle/>
            <a:p>
              <a:pPr algn="ctr" defTabSz="914400" fontAlgn="auto">
                <a:spcBef>
                  <a:spcPts val="0"/>
                </a:spcBef>
                <a:spcAft>
                  <a:spcPts val="0"/>
                </a:spcAft>
              </a:pPr>
              <a:r>
                <a:rPr lang="en-US" sz="1050" b="1" dirty="0" smtClean="0">
                  <a:solidFill>
                    <a:srgbClr val="000000"/>
                  </a:solidFill>
                  <a:latin typeface="Helvetica 45 Light" panose="020B0403020202020204" pitchFamily="34" charset="0"/>
                  <a:ea typeface="+mn-ea"/>
                </a:rPr>
                <a:t>ODL </a:t>
              </a:r>
            </a:p>
            <a:p>
              <a:pPr algn="ctr" defTabSz="914400" fontAlgn="auto">
                <a:spcBef>
                  <a:spcPts val="0"/>
                </a:spcBef>
                <a:spcAft>
                  <a:spcPts val="0"/>
                </a:spcAft>
              </a:pPr>
              <a:r>
                <a:rPr lang="en-US" sz="700" b="1" dirty="0" smtClean="0">
                  <a:solidFill>
                    <a:srgbClr val="000000"/>
                  </a:solidFill>
                  <a:latin typeface="Helvetica 45 Light" panose="020B0403020202020204" pitchFamily="34" charset="0"/>
                  <a:ea typeface="+mn-ea"/>
                </a:rPr>
                <a:t>for OPNFV</a:t>
              </a:r>
              <a:endParaRPr lang="en-US" sz="1050" b="1" dirty="0" smtClean="0">
                <a:solidFill>
                  <a:srgbClr val="000000"/>
                </a:solidFill>
                <a:latin typeface="Helvetica 45 Light" panose="020B0403020202020204" pitchFamily="34" charset="0"/>
                <a:ea typeface="+mn-ea"/>
              </a:endParaRPr>
            </a:p>
          </p:txBody>
        </p:sp>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175611"/>
              <a:ext cx="61912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Connecteur droit avec flèche 21"/>
            <p:cNvCxnSpPr>
              <a:endCxn id="21" idx="0"/>
            </p:cNvCxnSpPr>
            <p:nvPr/>
          </p:nvCxnSpPr>
          <p:spPr>
            <a:xfrm flipH="1">
              <a:off x="3081363" y="2670490"/>
              <a:ext cx="309562" cy="505121"/>
            </a:xfrm>
            <a:prstGeom prst="straightConnector1">
              <a:avLst/>
            </a:prstGeom>
            <a:ln>
              <a:solidFill>
                <a:schemeClr val="accent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6" name="ZoneTexte 5"/>
          <p:cNvSpPr txBox="1"/>
          <p:nvPr/>
        </p:nvSpPr>
        <p:spPr>
          <a:xfrm>
            <a:off x="1164658" y="1285803"/>
            <a:ext cx="1146147" cy="276999"/>
          </a:xfrm>
          <a:prstGeom prst="rect">
            <a:avLst/>
          </a:prstGeom>
        </p:spPr>
        <p:txBody>
          <a:bodyPr wrap="square" lIns="0" tIns="0" rIns="0" bIns="0" rtlCol="0">
            <a:spAutoFit/>
          </a:bodyPr>
          <a:lstStyle/>
          <a:p>
            <a:pPr algn="ctr" defTabSz="914400" fontAlgn="auto">
              <a:spcBef>
                <a:spcPts val="0"/>
              </a:spcBef>
              <a:spcAft>
                <a:spcPts val="0"/>
              </a:spcAft>
            </a:pPr>
            <a:r>
              <a:rPr lang="en-US" sz="900" dirty="0" smtClean="0">
                <a:solidFill>
                  <a:srgbClr val="50BE87"/>
                </a:solidFill>
                <a:latin typeface="Helvetica 45 Light" panose="020B0403020202020204" pitchFamily="34" charset="0"/>
                <a:ea typeface="+mn-ea"/>
              </a:rPr>
              <a:t>First Moon policies are RBAC, MLS &amp; DTE…</a:t>
            </a:r>
          </a:p>
        </p:txBody>
      </p:sp>
      <p:cxnSp>
        <p:nvCxnSpPr>
          <p:cNvPr id="11" name="Connecteur droit avec flèche 10"/>
          <p:cNvCxnSpPr>
            <a:stCxn id="6" idx="2"/>
          </p:cNvCxnSpPr>
          <p:nvPr/>
        </p:nvCxnSpPr>
        <p:spPr>
          <a:xfrm>
            <a:off x="1737732" y="1562802"/>
            <a:ext cx="746036" cy="144016"/>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8" y="3163813"/>
            <a:ext cx="590550"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788" y="3836605"/>
            <a:ext cx="590550"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020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p:bldP spid="14" grpId="0" animBg="1"/>
      <p:bldP spid="15"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13201" y="268288"/>
            <a:ext cx="8516475" cy="322262"/>
          </a:xfrm>
        </p:spPr>
        <p:txBody>
          <a:bodyPr/>
          <a:lstStyle/>
          <a:p>
            <a:r>
              <a:rPr lang="en-US" dirty="0" smtClean="0"/>
              <a:t>What is the Orange I@M referential?</a:t>
            </a:r>
            <a:endParaRPr lang="en-US" dirty="0"/>
          </a:p>
        </p:txBody>
      </p:sp>
      <p:sp>
        <p:nvSpPr>
          <p:cNvPr id="5" name="ZoneTexte 4"/>
          <p:cNvSpPr txBox="1"/>
          <p:nvPr/>
        </p:nvSpPr>
        <p:spPr>
          <a:xfrm>
            <a:off x="430531" y="692081"/>
            <a:ext cx="8382000" cy="2108269"/>
          </a:xfrm>
          <a:prstGeom prst="rect">
            <a:avLst/>
          </a:prstGeom>
        </p:spPr>
        <p:txBody>
          <a:bodyPr wrap="square" lIns="0" tIns="0" rIns="0" bIns="0" rtlCol="0">
            <a:spAutoFit/>
          </a:bodyPr>
          <a:lstStyle/>
          <a:p>
            <a:pPr marL="171450" lvl="0" indent="-171450">
              <a:buFont typeface="Arial" panose="020B0604020202020204" pitchFamily="34" charset="0"/>
              <a:buChar char="•"/>
            </a:pPr>
            <a:r>
              <a:rPr lang="en-US" sz="1100" dirty="0">
                <a:solidFill>
                  <a:schemeClr val="bg2"/>
                </a:solidFill>
                <a:latin typeface="Helvetica 45 Light" panose="020B0403020202020204" pitchFamily="34" charset="0"/>
              </a:rPr>
              <a:t>I</a:t>
            </a:r>
            <a:r>
              <a:rPr lang="en-US" sz="1100" dirty="0">
                <a:latin typeface="Helvetica 45 Light" panose="020B0403020202020204" pitchFamily="34" charset="0"/>
              </a:rPr>
              <a:t>dentity and </a:t>
            </a:r>
            <a:r>
              <a:rPr lang="en-US" sz="1100" dirty="0">
                <a:solidFill>
                  <a:schemeClr val="bg2"/>
                </a:solidFill>
                <a:latin typeface="Helvetica 45 Light" panose="020B0403020202020204" pitchFamily="34" charset="0"/>
              </a:rPr>
              <a:t>A</a:t>
            </a:r>
            <a:r>
              <a:rPr lang="en-US" sz="1100" dirty="0">
                <a:latin typeface="Helvetica 45 Light" panose="020B0403020202020204" pitchFamily="34" charset="0"/>
              </a:rPr>
              <a:t>ccess </a:t>
            </a:r>
            <a:r>
              <a:rPr lang="en-US" sz="1100" dirty="0">
                <a:solidFill>
                  <a:schemeClr val="bg2"/>
                </a:solidFill>
                <a:latin typeface="Helvetica 45 Light" panose="020B0403020202020204" pitchFamily="34" charset="0"/>
              </a:rPr>
              <a:t>M</a:t>
            </a:r>
            <a:r>
              <a:rPr lang="en-US" sz="1100" dirty="0">
                <a:latin typeface="Helvetica 45 Light" panose="020B0403020202020204" pitchFamily="34" charset="0"/>
              </a:rPr>
              <a:t>anagement of the Orange services shall comply to the rules in effect in the Orange Group (</a:t>
            </a:r>
            <a:r>
              <a:rPr lang="en-US" sz="1100" dirty="0">
                <a:solidFill>
                  <a:schemeClr val="bg2"/>
                </a:solidFill>
                <a:latin typeface="Helvetica 45 Light" panose="020B0403020202020204" pitchFamily="34" charset="0"/>
              </a:rPr>
              <a:t>Group I@M policy and processes, Group I@M architecture and framework</a:t>
            </a:r>
            <a:r>
              <a:rPr lang="en-US" sz="1100" dirty="0">
                <a:latin typeface="Helvetica 45 Light" panose="020B0403020202020204" pitchFamily="34" charset="0"/>
              </a:rPr>
              <a:t>) as defined by </a:t>
            </a:r>
            <a:r>
              <a:rPr lang="en-US" sz="1100" dirty="0">
                <a:solidFill>
                  <a:schemeClr val="bg2"/>
                </a:solidFill>
                <a:latin typeface="Helvetica 45 Light" panose="020B0403020202020204" pitchFamily="34" charset="0"/>
              </a:rPr>
              <a:t>DSEC’s Group I@M Program</a:t>
            </a:r>
            <a:r>
              <a:rPr lang="en-US" sz="1100" dirty="0">
                <a:latin typeface="Helvetica 45 Light" panose="020B0403020202020204" pitchFamily="34" charset="0"/>
              </a:rPr>
              <a:t>.</a:t>
            </a:r>
            <a:endParaRPr lang="fr-FR" sz="1200" dirty="0">
              <a:latin typeface="Helvetica 45 Light" panose="020B0403020202020204" pitchFamily="34" charset="0"/>
            </a:endParaRPr>
          </a:p>
          <a:p>
            <a:pPr marL="171450" lvl="0" indent="-171450">
              <a:buFont typeface="Arial" panose="020B0604020202020204" pitchFamily="34" charset="0"/>
              <a:buChar char="•"/>
            </a:pPr>
            <a:r>
              <a:rPr lang="en-US" sz="1100" dirty="0">
                <a:latin typeface="Helvetica 45 Light" panose="020B0403020202020204" pitchFamily="34" charset="0"/>
              </a:rPr>
              <a:t>At all times, the Orange Affiliate or entity responsible for service revenue must be accountable and in control of the accesses to its systems. In particular, the management of identities, the authorizations, the monitoring of security conditions in the activities of its managed services providers, MUST be under the </a:t>
            </a:r>
            <a:r>
              <a:rPr lang="en-US" sz="1100" dirty="0">
                <a:solidFill>
                  <a:schemeClr val="bg2"/>
                </a:solidFill>
                <a:latin typeface="Helvetica 45 Light" panose="020B0403020202020204" pitchFamily="34" charset="0"/>
              </a:rPr>
              <a:t>Orange Affiliate business ownership</a:t>
            </a:r>
            <a:r>
              <a:rPr lang="en-US" sz="1100" dirty="0">
                <a:latin typeface="Helvetica 45 Light" panose="020B0403020202020204" pitchFamily="34" charset="0"/>
              </a:rPr>
              <a:t>.</a:t>
            </a:r>
            <a:endParaRPr lang="fr-FR" sz="1200" dirty="0">
              <a:latin typeface="Helvetica 45 Light" panose="020B0403020202020204" pitchFamily="34" charset="0"/>
            </a:endParaRPr>
          </a:p>
          <a:p>
            <a:pPr marL="171450" lvl="0" indent="-171450">
              <a:spcBef>
                <a:spcPts val="600"/>
              </a:spcBef>
              <a:buFont typeface="Arial" panose="020B0604020202020204" pitchFamily="34" charset="0"/>
              <a:buChar char="•"/>
            </a:pPr>
            <a:r>
              <a:rPr lang="en-US" sz="1100" dirty="0">
                <a:latin typeface="Helvetica 45 Light" panose="020B0403020202020204" pitchFamily="34" charset="0"/>
              </a:rPr>
              <a:t>The </a:t>
            </a:r>
            <a:r>
              <a:rPr lang="en-US" sz="1100" dirty="0">
                <a:solidFill>
                  <a:schemeClr val="bg2"/>
                </a:solidFill>
                <a:latin typeface="Helvetica 45 Light" panose="020B0403020202020204" pitchFamily="34" charset="0"/>
              </a:rPr>
              <a:t>Group Identity Referential (GIR) is the reference of identities of both all internal and external staff </a:t>
            </a:r>
            <a:r>
              <a:rPr lang="en-US" sz="1100" dirty="0">
                <a:latin typeface="Helvetica 45 Light" panose="020B0403020202020204" pitchFamily="34" charset="0"/>
              </a:rPr>
              <a:t>in the Group. </a:t>
            </a:r>
            <a:r>
              <a:rPr lang="en-US" sz="1100" dirty="0" smtClean="0">
                <a:latin typeface="Helvetica 45 Light" panose="020B0403020202020204" pitchFamily="34" charset="0"/>
              </a:rPr>
              <a:t/>
            </a:r>
            <a:br>
              <a:rPr lang="en-US" sz="1100" dirty="0" smtClean="0">
                <a:latin typeface="Helvetica 45 Light" panose="020B0403020202020204" pitchFamily="34" charset="0"/>
              </a:rPr>
            </a:br>
            <a:r>
              <a:rPr lang="en-US" sz="1100" dirty="0" smtClean="0">
                <a:latin typeface="Helvetica 45 Light" panose="020B0403020202020204" pitchFamily="34" charset="0"/>
              </a:rPr>
              <a:t>In </a:t>
            </a:r>
            <a:r>
              <a:rPr lang="en-US" sz="1100" dirty="0">
                <a:latin typeface="Helvetica 45 Light" panose="020B0403020202020204" pitchFamily="34" charset="0"/>
              </a:rPr>
              <a:t>the context of the virtualization operating model, it applies in particular:</a:t>
            </a:r>
            <a:endParaRPr lang="fr-FR" sz="1200" dirty="0">
              <a:latin typeface="Helvetica 45 Light" panose="020B0403020202020204" pitchFamily="34" charset="0"/>
            </a:endParaRPr>
          </a:p>
          <a:p>
            <a:pPr marL="527050" lvl="1" indent="-171450">
              <a:buFont typeface="Arial" panose="020B0604020202020204" pitchFamily="34" charset="0"/>
              <a:buChar char="•"/>
            </a:pPr>
            <a:r>
              <a:rPr lang="en-US" sz="1100" dirty="0">
                <a:latin typeface="Helvetica 45 Light" panose="020B0403020202020204" pitchFamily="34" charset="0"/>
              </a:rPr>
              <a:t>for the staff working in the IaaS backend and the Human-Machine Interfaces</a:t>
            </a:r>
            <a:endParaRPr lang="fr-FR" sz="1200" dirty="0">
              <a:latin typeface="Helvetica 45 Light" panose="020B0403020202020204" pitchFamily="34" charset="0"/>
            </a:endParaRPr>
          </a:p>
          <a:p>
            <a:pPr marL="527050" lvl="1" indent="-171450">
              <a:buFont typeface="Arial" panose="020B0604020202020204" pitchFamily="34" charset="0"/>
              <a:buChar char="•"/>
            </a:pPr>
            <a:r>
              <a:rPr lang="en-US" sz="1100" dirty="0">
                <a:latin typeface="Helvetica 45 Light" panose="020B0403020202020204" pitchFamily="34" charset="0"/>
              </a:rPr>
              <a:t>for the staff working for Projects using </a:t>
            </a:r>
            <a:r>
              <a:rPr lang="en-US" sz="1100" dirty="0" smtClean="0">
                <a:latin typeface="Helvetica 45 Light" panose="020B0403020202020204" pitchFamily="34" charset="0"/>
              </a:rPr>
              <a:t>OpenStack </a:t>
            </a:r>
            <a:r>
              <a:rPr lang="en-US" sz="1100" dirty="0">
                <a:latin typeface="Helvetica 45 Light" panose="020B0403020202020204" pitchFamily="34" charset="0"/>
              </a:rPr>
              <a:t>IaaS, as such being internal customers of the IaaS organized in Project Tenants</a:t>
            </a:r>
            <a:endParaRPr lang="fr-FR" sz="1200" dirty="0">
              <a:latin typeface="Helvetica 45 Light" panose="020B0403020202020204" pitchFamily="34" charset="0"/>
            </a:endParaRPr>
          </a:p>
          <a:p>
            <a:pPr marL="171450" lvl="0" indent="-171450">
              <a:buFont typeface="Arial" panose="020B0604020202020204" pitchFamily="34" charset="0"/>
              <a:buChar char="•"/>
            </a:pPr>
            <a:r>
              <a:rPr lang="en-US" sz="1100" dirty="0">
                <a:latin typeface="Helvetica 45 Light" panose="020B0403020202020204" pitchFamily="34" charset="0"/>
              </a:rPr>
              <a:t>The </a:t>
            </a:r>
            <a:r>
              <a:rPr lang="en-US" sz="1100" dirty="0">
                <a:solidFill>
                  <a:schemeClr val="bg2"/>
                </a:solidFill>
                <a:latin typeface="Helvetica 45 Light" panose="020B0403020202020204" pitchFamily="34" charset="0"/>
              </a:rPr>
              <a:t>reference of authentication of these individuals </a:t>
            </a:r>
            <a:r>
              <a:rPr lang="en-US" sz="1100" dirty="0">
                <a:latin typeface="Helvetica 45 Light" panose="020B0403020202020204" pitchFamily="34" charset="0"/>
              </a:rPr>
              <a:t>is the </a:t>
            </a:r>
            <a:r>
              <a:rPr lang="en-US" sz="1100" dirty="0">
                <a:solidFill>
                  <a:schemeClr val="bg2"/>
                </a:solidFill>
                <a:latin typeface="Helvetica 45 Light" panose="020B0403020202020204" pitchFamily="34" charset="0"/>
              </a:rPr>
              <a:t>Affiliate Active Directory </a:t>
            </a:r>
            <a:r>
              <a:rPr lang="en-US" sz="1100" dirty="0">
                <a:latin typeface="Helvetica 45 Light" panose="020B0403020202020204" pitchFamily="34" charset="0"/>
              </a:rPr>
              <a:t>(or equivalent</a:t>
            </a:r>
            <a:r>
              <a:rPr lang="en-US" sz="1100" dirty="0" smtClean="0">
                <a:latin typeface="Helvetica 45 Light" panose="020B0403020202020204" pitchFamily="34" charset="0"/>
              </a:rPr>
              <a:t>) </a:t>
            </a:r>
            <a:r>
              <a:rPr lang="en-US" sz="1100" dirty="0" smtClean="0">
                <a:solidFill>
                  <a:schemeClr val="bg2"/>
                </a:solidFill>
                <a:latin typeface="Helvetica 45 Light" panose="020B0403020202020204" pitchFamily="34" charset="0"/>
              </a:rPr>
              <a:t>where CUID (Common User ID) identifier </a:t>
            </a:r>
            <a:r>
              <a:rPr lang="en-US" sz="1100" dirty="0" smtClean="0">
                <a:latin typeface="Helvetica 45 Light" panose="020B0403020202020204" pitchFamily="34" charset="0"/>
              </a:rPr>
              <a:t>is the primary handle for the Identity. </a:t>
            </a:r>
            <a:r>
              <a:rPr lang="en-US" sz="1100" dirty="0">
                <a:latin typeface="Helvetica 45 Light" panose="020B0403020202020204" pitchFamily="34" charset="0"/>
              </a:rPr>
              <a:t>It is </a:t>
            </a:r>
            <a:r>
              <a:rPr lang="en-US" sz="1100" dirty="0">
                <a:solidFill>
                  <a:schemeClr val="bg2"/>
                </a:solidFill>
                <a:latin typeface="Helvetica 45 Light" panose="020B0403020202020204" pitchFamily="34" charset="0"/>
              </a:rPr>
              <a:t>integrated</a:t>
            </a:r>
            <a:r>
              <a:rPr lang="en-US" sz="1100" dirty="0">
                <a:latin typeface="Helvetica 45 Light" panose="020B0403020202020204" pitchFamily="34" charset="0"/>
              </a:rPr>
              <a:t> to the existing Identity management in the Affiliate, i.e. the </a:t>
            </a:r>
            <a:r>
              <a:rPr lang="en-US" sz="1100" dirty="0">
                <a:solidFill>
                  <a:schemeClr val="bg2"/>
                </a:solidFill>
                <a:latin typeface="Helvetica 45 Light" panose="020B0403020202020204" pitchFamily="34" charset="0"/>
              </a:rPr>
              <a:t>ecosystem of TIGER, the Group provisioning system </a:t>
            </a:r>
            <a:r>
              <a:rPr lang="en-US" sz="1100" dirty="0">
                <a:latin typeface="Helvetica 45 Light" panose="020B0403020202020204" pitchFamily="34" charset="0"/>
              </a:rPr>
              <a:t>for identities and other related data.  </a:t>
            </a:r>
            <a:endParaRPr lang="fr-FR" sz="1200" dirty="0">
              <a:latin typeface="Helvetica 45 Light" panose="020B0403020202020204" pitchFamily="34" charset="0"/>
            </a:endParaRPr>
          </a:p>
        </p:txBody>
      </p:sp>
      <p:sp>
        <p:nvSpPr>
          <p:cNvPr id="7" name="ZoneTexte 6"/>
          <p:cNvSpPr txBox="1"/>
          <p:nvPr/>
        </p:nvSpPr>
        <p:spPr>
          <a:xfrm>
            <a:off x="430531" y="3107888"/>
            <a:ext cx="8382000" cy="1184940"/>
          </a:xfrm>
          <a:prstGeom prst="rect">
            <a:avLst/>
          </a:prstGeom>
        </p:spPr>
        <p:txBody>
          <a:bodyPr wrap="square" lIns="0" tIns="0" rIns="0" bIns="0" rtlCol="0">
            <a:spAutoFit/>
          </a:bodyPr>
          <a:lstStyle/>
          <a:p>
            <a:pPr marL="171450" lvl="0" indent="-171450">
              <a:spcBef>
                <a:spcPts val="600"/>
              </a:spcBef>
              <a:buFont typeface="Arial" panose="020B0604020202020204" pitchFamily="34" charset="0"/>
              <a:buChar char="•"/>
            </a:pPr>
            <a:r>
              <a:rPr lang="en-US" sz="1100" dirty="0" smtClean="0">
                <a:latin typeface="Helvetica 45 Light" panose="020B0403020202020204" pitchFamily="34" charset="0"/>
              </a:rPr>
              <a:t>In </a:t>
            </a:r>
            <a:r>
              <a:rPr lang="en-US" sz="1100" dirty="0">
                <a:latin typeface="Helvetica 45 Light" panose="020B0403020202020204" pitchFamily="34" charset="0"/>
              </a:rPr>
              <a:t>the context of OpenStack–based transformation, a task force was setup in Q2-2017 and affiliated to Group I@M Program </a:t>
            </a:r>
            <a:r>
              <a:rPr lang="en-US" sz="1100" dirty="0" smtClean="0">
                <a:latin typeface="Helvetica 45 Light" panose="020B0403020202020204" pitchFamily="34" charset="0"/>
              </a:rPr>
              <a:t/>
            </a:r>
            <a:br>
              <a:rPr lang="en-US" sz="1100" dirty="0" smtClean="0">
                <a:latin typeface="Helvetica 45 Light" panose="020B0403020202020204" pitchFamily="34" charset="0"/>
              </a:rPr>
            </a:br>
            <a:r>
              <a:rPr lang="en-US" sz="1100" dirty="0" smtClean="0">
                <a:latin typeface="Helvetica 45 Light" panose="020B0403020202020204" pitchFamily="34" charset="0"/>
              </a:rPr>
              <a:t>to </a:t>
            </a:r>
            <a:r>
              <a:rPr lang="en-US" sz="1100" dirty="0">
                <a:latin typeface="Helvetica 45 Light" panose="020B0403020202020204" pitchFamily="34" charset="0"/>
              </a:rPr>
              <a:t>identify the design principles to enable a compliant I@M chain : </a:t>
            </a:r>
            <a:endParaRPr lang="en-US" sz="1100" dirty="0" smtClean="0">
              <a:latin typeface="Helvetica 45 Light" panose="020B0403020202020204" pitchFamily="34" charset="0"/>
            </a:endParaRPr>
          </a:p>
          <a:p>
            <a:pPr marL="527050" lvl="1" indent="-171450">
              <a:buFont typeface="Arial" panose="020B0604020202020204" pitchFamily="34" charset="0"/>
              <a:buChar char="•"/>
            </a:pPr>
            <a:r>
              <a:rPr lang="en-US" sz="1100" dirty="0" smtClean="0">
                <a:latin typeface="Helvetica 45 Light" panose="020B0403020202020204" pitchFamily="34" charset="0"/>
              </a:rPr>
              <a:t>a </a:t>
            </a:r>
            <a:r>
              <a:rPr lang="en-US" sz="1100" dirty="0">
                <a:solidFill>
                  <a:schemeClr val="bg2"/>
                </a:solidFill>
                <a:latin typeface="Helvetica 45 Light" panose="020B0403020202020204" pitchFamily="34" charset="0"/>
              </a:rPr>
              <a:t>unique authentication reference</a:t>
            </a:r>
            <a:endParaRPr lang="fr-FR" sz="1200" dirty="0">
              <a:solidFill>
                <a:schemeClr val="bg2"/>
              </a:solidFill>
              <a:latin typeface="Helvetica 45 Light" panose="020B0403020202020204" pitchFamily="34" charset="0"/>
            </a:endParaRPr>
          </a:p>
          <a:p>
            <a:pPr marL="527050" lvl="1" indent="-171450">
              <a:buFont typeface="Arial" panose="020B0604020202020204" pitchFamily="34" charset="0"/>
              <a:buChar char="•"/>
            </a:pPr>
            <a:r>
              <a:rPr lang="en-US" sz="1100" dirty="0" smtClean="0">
                <a:solidFill>
                  <a:schemeClr val="bg2"/>
                </a:solidFill>
                <a:latin typeface="Helvetica 45 Light" panose="020B0403020202020204" pitchFamily="34" charset="0"/>
              </a:rPr>
              <a:t>2-factor </a:t>
            </a:r>
            <a:r>
              <a:rPr lang="en-US" sz="1100" dirty="0">
                <a:solidFill>
                  <a:schemeClr val="bg2"/>
                </a:solidFill>
                <a:latin typeface="Helvetica 45 Light" panose="020B0403020202020204" pitchFamily="34" charset="0"/>
              </a:rPr>
              <a:t>authentication for staff </a:t>
            </a:r>
            <a:r>
              <a:rPr lang="en-US" sz="1100" dirty="0">
                <a:latin typeface="Helvetica 45 Light" panose="020B0403020202020204" pitchFamily="34" charset="0"/>
              </a:rPr>
              <a:t>(group PKI-based for internal staff, OTP for external staff)</a:t>
            </a:r>
            <a:endParaRPr lang="fr-FR" sz="1200" dirty="0">
              <a:latin typeface="Helvetica 45 Light" panose="020B0403020202020204" pitchFamily="34" charset="0"/>
            </a:endParaRPr>
          </a:p>
          <a:p>
            <a:pPr marL="527050" lvl="1" indent="-171450">
              <a:buFont typeface="Arial" panose="020B0604020202020204" pitchFamily="34" charset="0"/>
              <a:buChar char="•"/>
            </a:pPr>
            <a:r>
              <a:rPr lang="en-US" sz="1100" dirty="0" smtClean="0">
                <a:latin typeface="Helvetica 45 Light" panose="020B0403020202020204" pitchFamily="34" charset="0"/>
              </a:rPr>
              <a:t>a </a:t>
            </a:r>
            <a:r>
              <a:rPr lang="en-US" sz="1100" dirty="0">
                <a:solidFill>
                  <a:schemeClr val="bg2"/>
                </a:solidFill>
                <a:latin typeface="Helvetica 45 Light" panose="020B0403020202020204" pitchFamily="34" charset="0"/>
              </a:rPr>
              <a:t>unique reference of authorization</a:t>
            </a:r>
            <a:r>
              <a:rPr lang="en-US" sz="1100" dirty="0">
                <a:latin typeface="Helvetica 45 Light" panose="020B0403020202020204" pitchFamily="34" charset="0"/>
              </a:rPr>
              <a:t>, bare metal </a:t>
            </a:r>
            <a:r>
              <a:rPr lang="en-US" sz="1100" dirty="0" smtClean="0">
                <a:latin typeface="Helvetica 45 Light" panose="020B0403020202020204" pitchFamily="34" charset="0"/>
              </a:rPr>
              <a:t>of </a:t>
            </a:r>
            <a:r>
              <a:rPr lang="en-US" sz="1100" dirty="0">
                <a:latin typeface="Helvetica 45 Light" panose="020B0403020202020204" pitchFamily="34" charset="0"/>
              </a:rPr>
              <a:t>IaaS, centralized authorization management (Segregation of Duties, management of business roles and application roles, check of compliance between authorizations in production and the central reference, reviews, traceability and proactive security monitoring, a centralized and monitored access control with session broker)</a:t>
            </a:r>
            <a:endParaRPr lang="en-US" sz="1200" dirty="0">
              <a:latin typeface="Helvetica 45 Light" panose="020B0403020202020204" pitchFamily="34" charset="0"/>
            </a:endParaRPr>
          </a:p>
        </p:txBody>
      </p:sp>
    </p:spTree>
    <p:extLst>
      <p:ext uri="{BB962C8B-B14F-4D97-AF65-F5344CB8AC3E}">
        <p14:creationId xmlns:p14="http://schemas.microsoft.com/office/powerpoint/2010/main" val="644100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e 20"/>
          <p:cNvGrpSpPr/>
          <p:nvPr/>
        </p:nvGrpSpPr>
        <p:grpSpPr>
          <a:xfrm>
            <a:off x="812567" y="895349"/>
            <a:ext cx="1411542" cy="1745365"/>
            <a:chOff x="76201" y="895349"/>
            <a:chExt cx="1411542" cy="1745365"/>
          </a:xfrm>
        </p:grpSpPr>
        <p:sp>
          <p:nvSpPr>
            <p:cNvPr id="19" name="Demi-tour 18"/>
            <p:cNvSpPr/>
            <p:nvPr/>
          </p:nvSpPr>
          <p:spPr>
            <a:xfrm rot="16200000">
              <a:off x="-146766" y="1270717"/>
              <a:ext cx="1592964" cy="1147030"/>
            </a:xfrm>
            <a:prstGeom prst="uturnArrow">
              <a:avLst>
                <a:gd name="adj1" fmla="val 13907"/>
                <a:gd name="adj2" fmla="val 15941"/>
                <a:gd name="adj3" fmla="val 24396"/>
                <a:gd name="adj4" fmla="val 43750"/>
                <a:gd name="adj5" fmla="val 450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rgbClr val="000000"/>
                </a:solidFill>
              </a:endParaRPr>
            </a:p>
          </p:txBody>
        </p:sp>
        <p:sp>
          <p:nvSpPr>
            <p:cNvPr id="93" name="Rectangle à coins arrondis 54"/>
            <p:cNvSpPr>
              <a:spLocks noChangeArrowheads="1"/>
            </p:cNvSpPr>
            <p:nvPr/>
          </p:nvSpPr>
          <p:spPr bwMode="auto">
            <a:xfrm>
              <a:off x="995396" y="980401"/>
              <a:ext cx="434362" cy="438236"/>
            </a:xfrm>
            <a:prstGeom prst="roundRect">
              <a:avLst>
                <a:gd name="adj" fmla="val 16667"/>
              </a:avLst>
            </a:prstGeom>
            <a:solidFill>
              <a:schemeClr val="accent1"/>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r>
                <a:rPr lang="en-US" altLang="fr-FR" sz="600" kern="0" dirty="0" smtClean="0">
                  <a:ea typeface="ＭＳ Ｐゴシック" pitchFamily="34" charset="-128"/>
                  <a:cs typeface="Arial" pitchFamily="34" charset="0"/>
                </a:rPr>
                <a:t>Flexible Engine</a:t>
              </a:r>
              <a:endParaRPr lang="en-US" altLang="fr-FR" sz="600" kern="0" dirty="0">
                <a:ea typeface="ＭＳ Ｐゴシック" pitchFamily="34" charset="-128"/>
                <a:cs typeface="Arial" pitchFamily="34" charset="0"/>
              </a:endParaRPr>
            </a:p>
          </p:txBody>
        </p:sp>
        <p:sp>
          <p:nvSpPr>
            <p:cNvPr id="94" name="Rectangle à coins arrondis 6"/>
            <p:cNvSpPr>
              <a:spLocks noChangeArrowheads="1"/>
            </p:cNvSpPr>
            <p:nvPr/>
          </p:nvSpPr>
          <p:spPr bwMode="auto">
            <a:xfrm>
              <a:off x="574834" y="980401"/>
              <a:ext cx="387171" cy="438236"/>
            </a:xfrm>
            <a:prstGeom prst="roundRect">
              <a:avLst>
                <a:gd name="adj" fmla="val 16667"/>
              </a:avLst>
            </a:prstGeom>
            <a:solidFill>
              <a:schemeClr val="accent1"/>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r>
                <a:rPr lang="en-US" altLang="fr-FR" sz="600" kern="0" dirty="0" smtClean="0">
                  <a:ea typeface="ＭＳ Ｐゴシック" pitchFamily="34" charset="-128"/>
                  <a:cs typeface="Arial" pitchFamily="34" charset="0"/>
                </a:rPr>
                <a:t>Cloud</a:t>
              </a:r>
            </a:p>
            <a:p>
              <a:pPr algn="ctr" defTabSz="712253" eaLnBrk="1" fontAlgn="auto" hangingPunct="1">
                <a:spcBef>
                  <a:spcPct val="0"/>
                </a:spcBef>
                <a:spcAft>
                  <a:spcPts val="0"/>
                </a:spcAft>
                <a:buClrTx/>
                <a:buSzTx/>
                <a:buFontTx/>
                <a:buNone/>
                <a:defRPr/>
              </a:pPr>
              <a:r>
                <a:rPr lang="en-US" altLang="fr-FR" sz="600" kern="0" dirty="0" smtClean="0">
                  <a:ea typeface="ＭＳ Ｐゴシック" pitchFamily="34" charset="-128"/>
                  <a:cs typeface="Arial" pitchFamily="34" charset="0"/>
                </a:rPr>
                <a:t>Watt</a:t>
              </a:r>
              <a:endParaRPr lang="en-US" altLang="fr-FR" sz="600" kern="0" dirty="0">
                <a:ea typeface="ＭＳ Ｐゴシック" pitchFamily="34" charset="-128"/>
                <a:cs typeface="Arial" pitchFamily="34" charset="0"/>
              </a:endParaRPr>
            </a:p>
          </p:txBody>
        </p:sp>
        <p:sp>
          <p:nvSpPr>
            <p:cNvPr id="97" name="AutoShape 21"/>
            <p:cNvSpPr>
              <a:spLocks noChangeArrowheads="1"/>
            </p:cNvSpPr>
            <p:nvPr/>
          </p:nvSpPr>
          <p:spPr bwMode="auto">
            <a:xfrm>
              <a:off x="533400" y="895349"/>
              <a:ext cx="954343" cy="609601"/>
            </a:xfrm>
            <a:prstGeom prst="roundRect">
              <a:avLst>
                <a:gd name="adj" fmla="val 16667"/>
              </a:avLst>
            </a:prstGeom>
            <a:noFill/>
            <a:ln>
              <a:solidFill>
                <a:srgbClr val="FF6600">
                  <a:lumMod val="75000"/>
                </a:srgbClr>
              </a:solidFill>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pitchFamily="34" charset="0"/>
                </a:defRPr>
              </a:lvl1pPr>
              <a:lvl2pPr marL="742950" indent="-285750" eaLnBrk="0" hangingPunct="0">
                <a:buClr>
                  <a:srgbClr val="FF6600"/>
                </a:buClr>
                <a:buSzPct val="85000"/>
                <a:buFont typeface="Wingdings" pitchFamily="2" charset="2"/>
                <a:buChar char="l"/>
                <a:defRPr sz="2000">
                  <a:solidFill>
                    <a:schemeClr val="tx1"/>
                  </a:solidFill>
                  <a:latin typeface="Arial" pitchFamily="34" charset="0"/>
                </a:defRPr>
              </a:lvl2pPr>
              <a:lvl3pPr marL="1143000" indent="-228600" eaLnBrk="0" hangingPunct="0">
                <a:buClr>
                  <a:srgbClr val="FF6600"/>
                </a:buClr>
                <a:buSzPct val="85000"/>
                <a:buFont typeface="Wingdings" pitchFamily="2" charset="2"/>
                <a:buChar char="ü"/>
                <a:defRPr sz="2000">
                  <a:solidFill>
                    <a:schemeClr val="tx1"/>
                  </a:solidFill>
                  <a:latin typeface="Arial" pitchFamily="34" charset="0"/>
                </a:defRPr>
              </a:lvl3pPr>
              <a:lvl4pPr marL="1600200" indent="-228600" eaLnBrk="0" hangingPunct="0">
                <a:buFont typeface="Wingdings" pitchFamily="2" charset="2"/>
                <a:buChar char="Ø"/>
                <a:defRPr>
                  <a:solidFill>
                    <a:schemeClr val="tx1"/>
                  </a:solidFill>
                  <a:latin typeface="Arial" pitchFamily="34" charset="0"/>
                </a:defRPr>
              </a:lvl4pPr>
              <a:lvl5pPr marL="2057400" indent="-228600" eaLnBrk="0" hangingPunct="0">
                <a:buFont typeface="Wingdings" pitchFamily="2" charset="2"/>
                <a:buChar char="Ø"/>
                <a:defRPr>
                  <a:solidFill>
                    <a:schemeClr val="tx1"/>
                  </a:solidFill>
                  <a:latin typeface="Arial" pitchFamily="34"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pitchFamily="34"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pitchFamily="34"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pitchFamily="34"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pitchFamily="34" charset="0"/>
                </a:defRPr>
              </a:lvl9pPr>
            </a:lstStyle>
            <a:p>
              <a:pPr algn="ctr" defTabSz="712253" eaLnBrk="1" fontAlgn="auto" hangingPunct="1">
                <a:spcBef>
                  <a:spcPct val="0"/>
                </a:spcBef>
                <a:spcAft>
                  <a:spcPts val="0"/>
                </a:spcAft>
                <a:buClrTx/>
                <a:buSzTx/>
                <a:buFontTx/>
                <a:buNone/>
                <a:defRPr/>
              </a:pPr>
              <a:endParaRPr lang="en-US" altLang="fr-FR" sz="500" kern="0" dirty="0" smtClean="0">
                <a:solidFill>
                  <a:srgbClr val="C5D7FF"/>
                </a:solidFill>
                <a:ea typeface="ＭＳ Ｐゴシック" pitchFamily="34" charset="-128"/>
                <a:cs typeface="Arial" pitchFamily="34" charset="0"/>
              </a:endParaRPr>
            </a:p>
          </p:txBody>
        </p:sp>
        <p:sp>
          <p:nvSpPr>
            <p:cNvPr id="99" name="ZoneTexte 98"/>
            <p:cNvSpPr txBox="1"/>
            <p:nvPr/>
          </p:nvSpPr>
          <p:spPr>
            <a:xfrm>
              <a:off x="609600" y="1472684"/>
              <a:ext cx="744114" cy="276999"/>
            </a:xfrm>
            <a:prstGeom prst="rect">
              <a:avLst/>
            </a:prstGeom>
            <a:noFill/>
          </p:spPr>
          <p:txBody>
            <a:bodyPr wrap="none" rtlCol="0">
              <a:spAutoFit/>
            </a:bodyPr>
            <a:lstStyle/>
            <a:p>
              <a:pPr algn="ctr" defTabSz="712253"/>
              <a:r>
                <a:rPr lang="en-US" sz="600" dirty="0" smtClean="0">
                  <a:solidFill>
                    <a:srgbClr val="000000"/>
                  </a:solidFill>
                  <a:latin typeface="Helvetica 75"/>
                  <a:ea typeface="ＭＳ Ｐゴシック" pitchFamily="34" charset="-128"/>
                  <a:cs typeface="Arial" pitchFamily="34" charset="0"/>
                </a:rPr>
                <a:t>France, Europe</a:t>
              </a:r>
              <a:br>
                <a:rPr lang="en-US" sz="600" dirty="0" smtClean="0">
                  <a:solidFill>
                    <a:srgbClr val="000000"/>
                  </a:solidFill>
                  <a:latin typeface="Helvetica 75"/>
                  <a:ea typeface="ＭＳ Ｐゴシック" pitchFamily="34" charset="-128"/>
                  <a:cs typeface="Arial" pitchFamily="34" charset="0"/>
                </a:rPr>
              </a:br>
              <a:r>
                <a:rPr lang="en-US" sz="600" dirty="0" smtClean="0">
                  <a:solidFill>
                    <a:srgbClr val="000000"/>
                  </a:solidFill>
                  <a:latin typeface="Helvetica 75"/>
                  <a:ea typeface="ＭＳ Ｐゴシック" pitchFamily="34" charset="-128"/>
                  <a:cs typeface="Arial" pitchFamily="34" charset="0"/>
                </a:rPr>
                <a:t>by OBS/OCB</a:t>
              </a:r>
              <a:endParaRPr lang="en-US" sz="600" dirty="0">
                <a:solidFill>
                  <a:srgbClr val="000000"/>
                </a:solidFill>
                <a:latin typeface="Helvetica 75"/>
                <a:ea typeface="ＭＳ Ｐゴシック" pitchFamily="34" charset="-128"/>
                <a:cs typeface="Arial" pitchFamily="34" charset="0"/>
              </a:endParaRPr>
            </a:p>
          </p:txBody>
        </p:sp>
      </p:grpSp>
      <p:sp>
        <p:nvSpPr>
          <p:cNvPr id="20" name="Flèche gauche 19"/>
          <p:cNvSpPr/>
          <p:nvPr/>
        </p:nvSpPr>
        <p:spPr>
          <a:xfrm rot="17705642">
            <a:off x="1037244" y="2812401"/>
            <a:ext cx="677409" cy="422114"/>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rgbClr val="000000"/>
              </a:solidFill>
            </a:endParaRPr>
          </a:p>
        </p:txBody>
      </p:sp>
      <p:sp>
        <p:nvSpPr>
          <p:cNvPr id="5" name="Titre 4"/>
          <p:cNvSpPr>
            <a:spLocks noGrp="1"/>
          </p:cNvSpPr>
          <p:nvPr>
            <p:ph type="title"/>
          </p:nvPr>
        </p:nvSpPr>
        <p:spPr>
          <a:xfrm>
            <a:off x="152400" y="230188"/>
            <a:ext cx="8668875" cy="284162"/>
          </a:xfrm>
        </p:spPr>
        <p:txBody>
          <a:bodyPr/>
          <a:lstStyle/>
          <a:p>
            <a:r>
              <a:rPr lang="en-US" dirty="0">
                <a:solidFill>
                  <a:srgbClr val="FF6600"/>
                </a:solidFill>
                <a:ea typeface="ＭＳ Ｐゴシック" pitchFamily="34" charset="-128"/>
              </a:rPr>
              <a:t>Various </a:t>
            </a:r>
            <a:r>
              <a:rPr lang="en-US" dirty="0" smtClean="0">
                <a:solidFill>
                  <a:srgbClr val="FF6600"/>
                </a:solidFill>
                <a:ea typeface="ＭＳ Ｐゴシック" pitchFamily="34" charset="-128"/>
              </a:rPr>
              <a:t>OpenStack Clouds </a:t>
            </a:r>
            <a:r>
              <a:rPr lang="en-US" dirty="0">
                <a:solidFill>
                  <a:srgbClr val="FF6600"/>
                </a:solidFill>
                <a:ea typeface="ＭＳ Ｐゴシック" pitchFamily="34" charset="-128"/>
              </a:rPr>
              <a:t>are currently used: </a:t>
            </a:r>
            <a:r>
              <a:rPr lang="en-US" dirty="0" smtClean="0">
                <a:solidFill>
                  <a:srgbClr val="FF6600"/>
                </a:solidFill>
                <a:ea typeface="ＭＳ Ｐゴシック" pitchFamily="34" charset="-128"/>
              </a:rPr>
              <a:t/>
            </a:r>
            <a:br>
              <a:rPr lang="en-US" dirty="0" smtClean="0">
                <a:solidFill>
                  <a:srgbClr val="FF6600"/>
                </a:solidFill>
                <a:ea typeface="ＭＳ Ｐゴシック" pitchFamily="34" charset="-128"/>
              </a:rPr>
            </a:br>
            <a:endParaRPr lang="en-US" dirty="0">
              <a:solidFill>
                <a:srgbClr val="C00000"/>
              </a:solidFill>
              <a:ea typeface="ＭＳ Ｐゴシック" pitchFamily="34" charset="-128"/>
            </a:endParaRPr>
          </a:p>
        </p:txBody>
      </p:sp>
      <p:grpSp>
        <p:nvGrpSpPr>
          <p:cNvPr id="8" name="Groupe 7"/>
          <p:cNvGrpSpPr/>
          <p:nvPr/>
        </p:nvGrpSpPr>
        <p:grpSpPr>
          <a:xfrm>
            <a:off x="812566" y="2038350"/>
            <a:ext cx="2540234" cy="2590800"/>
            <a:chOff x="4709092" y="1159819"/>
            <a:chExt cx="3811250" cy="3290149"/>
          </a:xfrm>
        </p:grpSpPr>
        <p:sp>
          <p:nvSpPr>
            <p:cNvPr id="50" name="Rectangle 49"/>
            <p:cNvSpPr/>
            <p:nvPr/>
          </p:nvSpPr>
          <p:spPr>
            <a:xfrm>
              <a:off x="4722253" y="2321047"/>
              <a:ext cx="3798089" cy="527656"/>
            </a:xfrm>
            <a:prstGeom prst="rect">
              <a:avLst/>
            </a:prstGeom>
          </p:spPr>
          <p:txBody>
            <a:bodyPr wrap="none">
              <a:spAutoFit/>
            </a:bodyPr>
            <a:lstStyle/>
            <a:p>
              <a:pPr algn="ctr" defTabSz="712253"/>
              <a:r>
                <a:rPr lang="en-US" sz="1050" i="1" dirty="0" smtClean="0">
                  <a:solidFill>
                    <a:srgbClr val="000000"/>
                  </a:solidFill>
                  <a:ea typeface="ＭＳ Ｐゴシック" pitchFamily="34" charset="-128"/>
                  <a:cs typeface="Arial" pitchFamily="34" charset="0"/>
                </a:rPr>
                <a:t>Different implementation topologies </a:t>
              </a:r>
              <a:br>
                <a:rPr lang="en-US" sz="1050" i="1" dirty="0" smtClean="0">
                  <a:solidFill>
                    <a:srgbClr val="000000"/>
                  </a:solidFill>
                  <a:ea typeface="ＭＳ Ｐゴシック" pitchFamily="34" charset="-128"/>
                  <a:cs typeface="Arial" pitchFamily="34" charset="0"/>
                </a:rPr>
              </a:br>
              <a:r>
                <a:rPr lang="en-US" sz="1050" i="1" dirty="0" smtClean="0">
                  <a:solidFill>
                    <a:srgbClr val="000000"/>
                  </a:solidFill>
                  <a:ea typeface="ＭＳ Ｐゴシック" pitchFamily="34" charset="-128"/>
                  <a:cs typeface="Arial" pitchFamily="34" charset="0"/>
                </a:rPr>
                <a:t>for </a:t>
              </a:r>
              <a:r>
                <a:rPr lang="en-US" sz="1050" i="1" dirty="0" smtClean="0">
                  <a:solidFill>
                    <a:schemeClr val="bg2"/>
                  </a:solidFill>
                  <a:ea typeface="ＭＳ Ｐゴシック" pitchFamily="34" charset="-128"/>
                  <a:cs typeface="Arial" pitchFamily="34" charset="0"/>
                </a:rPr>
                <a:t>Orange countries</a:t>
              </a:r>
              <a:r>
                <a:rPr lang="en-US" sz="1050" i="1" dirty="0" smtClean="0">
                  <a:solidFill>
                    <a:srgbClr val="000000"/>
                  </a:solidFill>
                  <a:ea typeface="ＭＳ Ｐゴシック" pitchFamily="34" charset="-128"/>
                  <a:cs typeface="Arial" pitchFamily="34" charset="0"/>
                </a:rPr>
                <a:t>… </a:t>
              </a:r>
              <a:endParaRPr lang="en-US" sz="1050" i="1" dirty="0">
                <a:solidFill>
                  <a:srgbClr val="000000"/>
                </a:solidFill>
                <a:ea typeface="ＭＳ Ｐゴシック" pitchFamily="34" charset="-128"/>
                <a:cs typeface="Arial" pitchFamily="34" charset="0"/>
              </a:endParaRPr>
            </a:p>
          </p:txBody>
        </p:sp>
        <p:sp>
          <p:nvSpPr>
            <p:cNvPr id="51" name="Rectangle 50"/>
            <p:cNvSpPr/>
            <p:nvPr/>
          </p:nvSpPr>
          <p:spPr>
            <a:xfrm>
              <a:off x="5445482" y="1159819"/>
              <a:ext cx="2432009" cy="322457"/>
            </a:xfrm>
            <a:prstGeom prst="rect">
              <a:avLst/>
            </a:prstGeom>
          </p:spPr>
          <p:txBody>
            <a:bodyPr wrap="none">
              <a:spAutoFit/>
            </a:bodyPr>
            <a:lstStyle/>
            <a:p>
              <a:pPr defTabSz="712253"/>
              <a:r>
                <a:rPr lang="en-US" sz="1050" i="1" dirty="0" smtClean="0">
                  <a:solidFill>
                    <a:srgbClr val="000000"/>
                  </a:solidFill>
                  <a:ea typeface="ＭＳ Ｐゴシック" pitchFamily="34" charset="-128"/>
                  <a:cs typeface="Arial" pitchFamily="34" charset="0"/>
                </a:rPr>
                <a:t>Different workloads… </a:t>
              </a:r>
              <a:endParaRPr lang="en-US" sz="1050" i="1" dirty="0">
                <a:solidFill>
                  <a:srgbClr val="000000"/>
                </a:solidFill>
                <a:ea typeface="ＭＳ Ｐゴシック" pitchFamily="34" charset="-128"/>
                <a:cs typeface="Arial" pitchFamily="34" charset="0"/>
              </a:endParaRPr>
            </a:p>
          </p:txBody>
        </p:sp>
        <p:sp>
          <p:nvSpPr>
            <p:cNvPr id="53" name="AutoShape 4"/>
            <p:cNvSpPr>
              <a:spLocks noChangeArrowheads="1"/>
            </p:cNvSpPr>
            <p:nvPr/>
          </p:nvSpPr>
          <p:spPr bwMode="auto">
            <a:xfrm>
              <a:off x="4861924" y="1460705"/>
              <a:ext cx="789146" cy="666805"/>
            </a:xfrm>
            <a:prstGeom prst="roundRect">
              <a:avLst>
                <a:gd name="adj" fmla="val 16667"/>
              </a:avLst>
            </a:prstGeom>
            <a:solidFill>
              <a:srgbClr val="9164CD"/>
            </a:solidFill>
            <a:ln w="9525">
              <a:solidFill>
                <a:srgbClr val="FFFFFF"/>
              </a:solidFill>
              <a:round/>
              <a:headEnd/>
              <a:tailEnd/>
            </a:ln>
          </p:spPr>
          <p:txBody>
            <a:bodyPr lIns="0" tIns="0" rIns="0" bIns="0" anchor="ctr"/>
            <a:lstStyle>
              <a:defPPr>
                <a:defRPr lang="en-GB"/>
              </a:defPPr>
              <a:lvl1pPr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1pPr>
              <a:lvl2pPr marL="355333" indent="101522"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2pPr>
              <a:lvl3pPr marL="712253" indent="201460"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3pPr>
              <a:lvl4pPr marL="1067589" indent="302986"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4pPr>
              <a:lvl5pPr marL="1424510" indent="402922"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5pPr>
              <a:lvl6pPr marL="2284289" algn="l" defTabSz="913716" rtl="0" eaLnBrk="1" latinLnBrk="0" hangingPunct="1">
                <a:defRPr sz="1400" kern="1200">
                  <a:solidFill>
                    <a:schemeClr val="tx1"/>
                  </a:solidFill>
                  <a:latin typeface="Helvetica 75" pitchFamily="34" charset="0"/>
                  <a:ea typeface="ＭＳ Ｐゴシック" pitchFamily="34" charset="-128"/>
                  <a:cs typeface="+mn-cs"/>
                </a:defRPr>
              </a:lvl6pPr>
              <a:lvl7pPr marL="2741149" algn="l" defTabSz="913716" rtl="0" eaLnBrk="1" latinLnBrk="0" hangingPunct="1">
                <a:defRPr sz="1400" kern="1200">
                  <a:solidFill>
                    <a:schemeClr val="tx1"/>
                  </a:solidFill>
                  <a:latin typeface="Helvetica 75" pitchFamily="34" charset="0"/>
                  <a:ea typeface="ＭＳ Ｐゴシック" pitchFamily="34" charset="-128"/>
                  <a:cs typeface="+mn-cs"/>
                </a:defRPr>
              </a:lvl7pPr>
              <a:lvl8pPr marL="3198006" algn="l" defTabSz="913716" rtl="0" eaLnBrk="1" latinLnBrk="0" hangingPunct="1">
                <a:defRPr sz="1400" kern="1200">
                  <a:solidFill>
                    <a:schemeClr val="tx1"/>
                  </a:solidFill>
                  <a:latin typeface="Helvetica 75" pitchFamily="34" charset="0"/>
                  <a:ea typeface="ＭＳ Ｐゴシック" pitchFamily="34" charset="-128"/>
                  <a:cs typeface="+mn-cs"/>
                </a:defRPr>
              </a:lvl8pPr>
              <a:lvl9pPr marL="3654864" algn="l" defTabSz="913716" rtl="0" eaLnBrk="1" latinLnBrk="0" hangingPunct="1">
                <a:defRPr sz="1400" kern="1200">
                  <a:solidFill>
                    <a:schemeClr val="tx1"/>
                  </a:solidFill>
                  <a:latin typeface="Helvetica 75" pitchFamily="34" charset="0"/>
                  <a:ea typeface="ＭＳ Ｐゴシック" pitchFamily="34" charset="-128"/>
                  <a:cs typeface="+mn-cs"/>
                </a:defRPr>
              </a:lvl9pPr>
            </a:lstStyle>
            <a:p>
              <a:pPr algn="ctr">
                <a:defRPr/>
              </a:pPr>
              <a:r>
                <a:rPr lang="en-US" altLang="fr-FR" sz="900" dirty="0" smtClean="0">
                  <a:solidFill>
                    <a:srgbClr val="FFFFFF"/>
                  </a:solidFill>
                </a:rPr>
                <a:t>Service Platform</a:t>
              </a:r>
              <a:endParaRPr lang="en-US" altLang="fr-FR" sz="900" dirty="0">
                <a:solidFill>
                  <a:srgbClr val="FFFFFF"/>
                </a:solidFill>
              </a:endParaRPr>
            </a:p>
          </p:txBody>
        </p:sp>
        <p:sp>
          <p:nvSpPr>
            <p:cNvPr id="54" name="AutoShape 4"/>
            <p:cNvSpPr>
              <a:spLocks noChangeArrowheads="1"/>
            </p:cNvSpPr>
            <p:nvPr/>
          </p:nvSpPr>
          <p:spPr bwMode="auto">
            <a:xfrm>
              <a:off x="5749178" y="1460705"/>
              <a:ext cx="789146" cy="666805"/>
            </a:xfrm>
            <a:prstGeom prst="roundRect">
              <a:avLst>
                <a:gd name="adj" fmla="val 16667"/>
              </a:avLst>
            </a:prstGeom>
            <a:solidFill>
              <a:srgbClr val="9164CD"/>
            </a:solidFill>
            <a:ln w="9525">
              <a:solidFill>
                <a:srgbClr val="FFFFFF"/>
              </a:solidFill>
              <a:round/>
              <a:headEnd/>
              <a:tailEnd/>
            </a:ln>
          </p:spPr>
          <p:txBody>
            <a:bodyPr lIns="0" tIns="0" rIns="0" bIns="0" anchor="ctr"/>
            <a:lstStyle>
              <a:defPPr>
                <a:defRPr lang="en-GB"/>
              </a:defPPr>
              <a:lvl1pPr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1pPr>
              <a:lvl2pPr marL="355333" indent="101522"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2pPr>
              <a:lvl3pPr marL="712253" indent="201460"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3pPr>
              <a:lvl4pPr marL="1067589" indent="302986"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4pPr>
              <a:lvl5pPr marL="1424510" indent="402922"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5pPr>
              <a:lvl6pPr marL="2284289" algn="l" defTabSz="913716" rtl="0" eaLnBrk="1" latinLnBrk="0" hangingPunct="1">
                <a:defRPr sz="1400" kern="1200">
                  <a:solidFill>
                    <a:schemeClr val="tx1"/>
                  </a:solidFill>
                  <a:latin typeface="Helvetica 75" pitchFamily="34" charset="0"/>
                  <a:ea typeface="ＭＳ Ｐゴシック" pitchFamily="34" charset="-128"/>
                  <a:cs typeface="+mn-cs"/>
                </a:defRPr>
              </a:lvl6pPr>
              <a:lvl7pPr marL="2741149" algn="l" defTabSz="913716" rtl="0" eaLnBrk="1" latinLnBrk="0" hangingPunct="1">
                <a:defRPr sz="1400" kern="1200">
                  <a:solidFill>
                    <a:schemeClr val="tx1"/>
                  </a:solidFill>
                  <a:latin typeface="Helvetica 75" pitchFamily="34" charset="0"/>
                  <a:ea typeface="ＭＳ Ｐゴシック" pitchFamily="34" charset="-128"/>
                  <a:cs typeface="+mn-cs"/>
                </a:defRPr>
              </a:lvl7pPr>
              <a:lvl8pPr marL="3198006" algn="l" defTabSz="913716" rtl="0" eaLnBrk="1" latinLnBrk="0" hangingPunct="1">
                <a:defRPr sz="1400" kern="1200">
                  <a:solidFill>
                    <a:schemeClr val="tx1"/>
                  </a:solidFill>
                  <a:latin typeface="Helvetica 75" pitchFamily="34" charset="0"/>
                  <a:ea typeface="ＭＳ Ｐゴシック" pitchFamily="34" charset="-128"/>
                  <a:cs typeface="+mn-cs"/>
                </a:defRPr>
              </a:lvl8pPr>
              <a:lvl9pPr marL="3654864" algn="l" defTabSz="913716" rtl="0" eaLnBrk="1" latinLnBrk="0" hangingPunct="1">
                <a:defRPr sz="1400" kern="1200">
                  <a:solidFill>
                    <a:schemeClr val="tx1"/>
                  </a:solidFill>
                  <a:latin typeface="Helvetica 75" pitchFamily="34" charset="0"/>
                  <a:ea typeface="ＭＳ Ｐゴシック" pitchFamily="34" charset="-128"/>
                  <a:cs typeface="+mn-cs"/>
                </a:defRPr>
              </a:lvl9pPr>
            </a:lstStyle>
            <a:p>
              <a:pPr algn="ctr">
                <a:defRPr/>
              </a:pPr>
              <a:r>
                <a:rPr lang="en-US" altLang="fr-FR" sz="900" dirty="0" smtClean="0">
                  <a:solidFill>
                    <a:srgbClr val="FFFFFF"/>
                  </a:solidFill>
                </a:rPr>
                <a:t>IS</a:t>
              </a:r>
              <a:endParaRPr lang="en-US" altLang="fr-FR" sz="900" dirty="0">
                <a:solidFill>
                  <a:srgbClr val="FFFFFF"/>
                </a:solidFill>
              </a:endParaRPr>
            </a:p>
          </p:txBody>
        </p:sp>
        <p:sp>
          <p:nvSpPr>
            <p:cNvPr id="55" name="AutoShape 4"/>
            <p:cNvSpPr>
              <a:spLocks noChangeArrowheads="1"/>
            </p:cNvSpPr>
            <p:nvPr/>
          </p:nvSpPr>
          <p:spPr bwMode="auto">
            <a:xfrm>
              <a:off x="6881304" y="1643664"/>
              <a:ext cx="789146" cy="666805"/>
            </a:xfrm>
            <a:prstGeom prst="roundRect">
              <a:avLst>
                <a:gd name="adj" fmla="val 16667"/>
              </a:avLst>
            </a:prstGeom>
            <a:solidFill>
              <a:srgbClr val="9164CD"/>
            </a:solidFill>
            <a:ln w="9525">
              <a:solidFill>
                <a:srgbClr val="FFFFFF"/>
              </a:solidFill>
              <a:round/>
              <a:headEnd/>
              <a:tailEnd/>
            </a:ln>
          </p:spPr>
          <p:txBody>
            <a:bodyPr lIns="0" tIns="0" rIns="0" bIns="0" anchor="ctr"/>
            <a:lstStyle>
              <a:defPPr>
                <a:defRPr lang="en-GB"/>
              </a:defPPr>
              <a:lvl1pPr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1pPr>
              <a:lvl2pPr marL="355333" indent="101522"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2pPr>
              <a:lvl3pPr marL="712253" indent="201460"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3pPr>
              <a:lvl4pPr marL="1067589" indent="302986"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4pPr>
              <a:lvl5pPr marL="1424510" indent="402922" algn="l" defTabSz="712253" rtl="0" fontAlgn="base">
                <a:spcBef>
                  <a:spcPct val="0"/>
                </a:spcBef>
                <a:spcAft>
                  <a:spcPct val="0"/>
                </a:spcAft>
                <a:defRPr sz="1400" kern="1200">
                  <a:solidFill>
                    <a:schemeClr val="tx1"/>
                  </a:solidFill>
                  <a:latin typeface="Helvetica 75" pitchFamily="34" charset="0"/>
                  <a:ea typeface="ＭＳ Ｐゴシック" pitchFamily="34" charset="-128"/>
                  <a:cs typeface="+mn-cs"/>
                </a:defRPr>
              </a:lvl5pPr>
              <a:lvl6pPr marL="2284289" algn="l" defTabSz="913716" rtl="0" eaLnBrk="1" latinLnBrk="0" hangingPunct="1">
                <a:defRPr sz="1400" kern="1200">
                  <a:solidFill>
                    <a:schemeClr val="tx1"/>
                  </a:solidFill>
                  <a:latin typeface="Helvetica 75" pitchFamily="34" charset="0"/>
                  <a:ea typeface="ＭＳ Ｐゴシック" pitchFamily="34" charset="-128"/>
                  <a:cs typeface="+mn-cs"/>
                </a:defRPr>
              </a:lvl6pPr>
              <a:lvl7pPr marL="2741149" algn="l" defTabSz="913716" rtl="0" eaLnBrk="1" latinLnBrk="0" hangingPunct="1">
                <a:defRPr sz="1400" kern="1200">
                  <a:solidFill>
                    <a:schemeClr val="tx1"/>
                  </a:solidFill>
                  <a:latin typeface="Helvetica 75" pitchFamily="34" charset="0"/>
                  <a:ea typeface="ＭＳ Ｐゴシック" pitchFamily="34" charset="-128"/>
                  <a:cs typeface="+mn-cs"/>
                </a:defRPr>
              </a:lvl7pPr>
              <a:lvl8pPr marL="3198006" algn="l" defTabSz="913716" rtl="0" eaLnBrk="1" latinLnBrk="0" hangingPunct="1">
                <a:defRPr sz="1400" kern="1200">
                  <a:solidFill>
                    <a:schemeClr val="tx1"/>
                  </a:solidFill>
                  <a:latin typeface="Helvetica 75" pitchFamily="34" charset="0"/>
                  <a:ea typeface="ＭＳ Ｐゴシック" pitchFamily="34" charset="-128"/>
                  <a:cs typeface="+mn-cs"/>
                </a:defRPr>
              </a:lvl8pPr>
              <a:lvl9pPr marL="3654864" algn="l" defTabSz="913716" rtl="0" eaLnBrk="1" latinLnBrk="0" hangingPunct="1">
                <a:defRPr sz="1400" kern="1200">
                  <a:solidFill>
                    <a:schemeClr val="tx1"/>
                  </a:solidFill>
                  <a:latin typeface="Helvetica 75" pitchFamily="34" charset="0"/>
                  <a:ea typeface="ＭＳ Ｐゴシック" pitchFamily="34" charset="-128"/>
                  <a:cs typeface="+mn-cs"/>
                </a:defRPr>
              </a:lvl9pPr>
            </a:lstStyle>
            <a:p>
              <a:pPr algn="ctr">
                <a:defRPr/>
              </a:pPr>
              <a:r>
                <a:rPr lang="en-US" altLang="fr-FR" sz="900" dirty="0" smtClean="0">
                  <a:solidFill>
                    <a:srgbClr val="FFFFFF"/>
                  </a:solidFill>
                </a:rPr>
                <a:t>Network</a:t>
              </a:r>
              <a:endParaRPr lang="en-US" altLang="fr-FR" sz="900" dirty="0">
                <a:solidFill>
                  <a:srgbClr val="FFFFFF"/>
                </a:solidFill>
              </a:endParaRPr>
            </a:p>
          </p:txBody>
        </p:sp>
        <p:sp>
          <p:nvSpPr>
            <p:cNvPr id="56" name="Rectangle à coins arrondis 54"/>
            <p:cNvSpPr>
              <a:spLocks noChangeArrowheads="1"/>
            </p:cNvSpPr>
            <p:nvPr/>
          </p:nvSpPr>
          <p:spPr bwMode="auto">
            <a:xfrm>
              <a:off x="5099756" y="2840427"/>
              <a:ext cx="651696" cy="556531"/>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endParaRPr lang="en-US" altLang="fr-FR" sz="600" kern="0" dirty="0">
                <a:solidFill>
                  <a:srgbClr val="FFFFFF"/>
                </a:solidFill>
                <a:ea typeface="ＭＳ Ｐゴシック" pitchFamily="34" charset="-128"/>
                <a:cs typeface="Arial" pitchFamily="34" charset="0"/>
              </a:endParaRPr>
            </a:p>
          </p:txBody>
        </p:sp>
        <p:sp>
          <p:nvSpPr>
            <p:cNvPr id="57" name="Rectangle à coins arrondis 6"/>
            <p:cNvSpPr>
              <a:spLocks noChangeArrowheads="1"/>
            </p:cNvSpPr>
            <p:nvPr/>
          </p:nvSpPr>
          <p:spPr bwMode="auto">
            <a:xfrm>
              <a:off x="4983094" y="2875112"/>
              <a:ext cx="580894" cy="556531"/>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endParaRPr lang="en-US" altLang="fr-FR" sz="600" kern="0" dirty="0">
                <a:solidFill>
                  <a:srgbClr val="FFFFFF"/>
                </a:solidFill>
                <a:ea typeface="ＭＳ Ｐゴシック" pitchFamily="34" charset="-128"/>
                <a:cs typeface="Arial" pitchFamily="34" charset="0"/>
              </a:endParaRPr>
            </a:p>
          </p:txBody>
        </p:sp>
        <p:sp>
          <p:nvSpPr>
            <p:cNvPr id="58" name="AutoShape 4"/>
            <p:cNvSpPr>
              <a:spLocks noChangeArrowheads="1"/>
            </p:cNvSpPr>
            <p:nvPr/>
          </p:nvSpPr>
          <p:spPr bwMode="auto">
            <a:xfrm>
              <a:off x="4912623" y="2942116"/>
              <a:ext cx="487247" cy="472973"/>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r>
                <a:rPr lang="en-US" altLang="fr-FR" sz="200" kern="0" dirty="0" smtClean="0">
                  <a:solidFill>
                    <a:srgbClr val="FFFFFF"/>
                  </a:solidFill>
                  <a:ea typeface="ＭＳ Ｐゴシック" pitchFamily="34" charset="-128"/>
                  <a:cs typeface="Arial" pitchFamily="34" charset="0"/>
                </a:rPr>
                <a:t>Orange Services</a:t>
              </a:r>
              <a:endParaRPr lang="en-US" altLang="fr-FR" sz="200" kern="0" dirty="0">
                <a:solidFill>
                  <a:srgbClr val="FFFFFF"/>
                </a:solidFill>
                <a:ea typeface="ＭＳ Ｐゴシック" pitchFamily="34" charset="-128"/>
                <a:cs typeface="Arial" pitchFamily="34" charset="0"/>
              </a:endParaRPr>
            </a:p>
          </p:txBody>
        </p:sp>
        <p:sp>
          <p:nvSpPr>
            <p:cNvPr id="59" name="ZoneTexte 36"/>
            <p:cNvSpPr txBox="1">
              <a:spLocks noChangeArrowheads="1"/>
            </p:cNvSpPr>
            <p:nvPr/>
          </p:nvSpPr>
          <p:spPr bwMode="auto">
            <a:xfrm rot="5400000">
              <a:off x="5356478" y="3055321"/>
              <a:ext cx="293551" cy="2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defTabSz="712253" eaLnBrk="1" hangingPunct="1">
                <a:spcBef>
                  <a:spcPct val="0"/>
                </a:spcBef>
                <a:buClrTx/>
                <a:buSzTx/>
                <a:buFontTx/>
                <a:buNone/>
              </a:pPr>
              <a:r>
                <a:rPr lang="en-US" altLang="fr-FR" sz="400" b="0" i="1" dirty="0" smtClean="0">
                  <a:solidFill>
                    <a:srgbClr val="424A52"/>
                  </a:solidFill>
                  <a:ea typeface="ＭＳ Ｐゴシック" pitchFamily="34" charset="-128"/>
                  <a:cs typeface="Arial" pitchFamily="34" charset="0"/>
                </a:rPr>
                <a:t>IT</a:t>
              </a:r>
              <a:endParaRPr lang="en-US" altLang="fr-FR" sz="400" b="0" i="1" dirty="0">
                <a:solidFill>
                  <a:srgbClr val="424A52"/>
                </a:solidFill>
                <a:ea typeface="ＭＳ Ｐゴシック" pitchFamily="34" charset="-128"/>
                <a:cs typeface="Arial" pitchFamily="34" charset="0"/>
              </a:endParaRPr>
            </a:p>
          </p:txBody>
        </p:sp>
        <p:sp>
          <p:nvSpPr>
            <p:cNvPr id="60" name="AutoShape 21"/>
            <p:cNvSpPr>
              <a:spLocks noChangeArrowheads="1"/>
            </p:cNvSpPr>
            <p:nvPr/>
          </p:nvSpPr>
          <p:spPr bwMode="auto">
            <a:xfrm>
              <a:off x="4831509" y="3486301"/>
              <a:ext cx="1068220" cy="243553"/>
            </a:xfrm>
            <a:prstGeom prst="roundRect">
              <a:avLst>
                <a:gd name="adj" fmla="val 16667"/>
              </a:avLst>
            </a:prstGeom>
            <a:noFill/>
            <a:ln w="9525" algn="ctr">
              <a:noFill/>
              <a:round/>
              <a:headEnd/>
              <a:tailEnd/>
            </a:ln>
            <a:extLst/>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hangingPunct="1">
                <a:spcBef>
                  <a:spcPct val="0"/>
                </a:spcBef>
                <a:buClrTx/>
                <a:buSzTx/>
                <a:buFontTx/>
                <a:buNone/>
                <a:defRPr/>
              </a:pPr>
              <a:endParaRPr lang="en-US" altLang="fr-FR" sz="400" dirty="0" smtClean="0">
                <a:solidFill>
                  <a:srgbClr val="FF0000">
                    <a:lumMod val="75000"/>
                  </a:srgbClr>
                </a:solidFill>
                <a:latin typeface="Arial"/>
                <a:ea typeface="ＭＳ Ｐゴシック" pitchFamily="34" charset="-128"/>
                <a:cs typeface="Arial" pitchFamily="34" charset="0"/>
              </a:endParaRPr>
            </a:p>
            <a:p>
              <a:pPr algn="ctr" defTabSz="712253" eaLnBrk="1" hangingPunct="1">
                <a:spcBef>
                  <a:spcPct val="0"/>
                </a:spcBef>
                <a:buClrTx/>
                <a:buSzTx/>
                <a:buFontTx/>
                <a:buNone/>
                <a:defRPr/>
              </a:pPr>
              <a:r>
                <a:rPr lang="en-US" altLang="fr-FR" sz="600" dirty="0" smtClean="0">
                  <a:solidFill>
                    <a:srgbClr val="424A52"/>
                  </a:solidFill>
                  <a:latin typeface="Arial"/>
                  <a:ea typeface="ＭＳ Ｐゴシック" pitchFamily="34" charset="-128"/>
                  <a:cs typeface="Arial" pitchFamily="34" charset="0"/>
                </a:rPr>
                <a:t>[some]</a:t>
              </a:r>
              <a:br>
                <a:rPr lang="en-US" altLang="fr-FR" sz="600" dirty="0" smtClean="0">
                  <a:solidFill>
                    <a:srgbClr val="424A52"/>
                  </a:solidFill>
                  <a:latin typeface="Arial"/>
                  <a:ea typeface="ＭＳ Ｐゴシック" pitchFamily="34" charset="-128"/>
                  <a:cs typeface="Arial" pitchFamily="34" charset="0"/>
                </a:rPr>
              </a:br>
              <a:r>
                <a:rPr lang="en-US" altLang="fr-FR" sz="600" dirty="0" smtClean="0">
                  <a:solidFill>
                    <a:srgbClr val="FF6600"/>
                  </a:solidFill>
                  <a:latin typeface="Arial"/>
                  <a:ea typeface="ＭＳ Ｐゴシック" pitchFamily="34" charset="-128"/>
                  <a:cs typeface="Arial" pitchFamily="34" charset="0"/>
                </a:rPr>
                <a:t>REGIONAL </a:t>
              </a:r>
              <a:r>
                <a:rPr lang="en-US" altLang="fr-FR" sz="600" dirty="0" smtClean="0">
                  <a:solidFill>
                    <a:srgbClr val="A8AF51"/>
                  </a:solidFill>
                  <a:latin typeface="Arial"/>
                  <a:ea typeface="ＭＳ Ｐゴシック" pitchFamily="34" charset="-128"/>
                  <a:cs typeface="Arial" pitchFamily="34" charset="0"/>
                </a:rPr>
                <a:t>DataCenters</a:t>
              </a:r>
              <a:br>
                <a:rPr lang="en-US" altLang="fr-FR" sz="600" dirty="0" smtClean="0">
                  <a:solidFill>
                    <a:srgbClr val="A8AF51"/>
                  </a:solidFill>
                  <a:latin typeface="Arial"/>
                  <a:ea typeface="ＭＳ Ｐゴシック" pitchFamily="34" charset="-128"/>
                  <a:cs typeface="Arial" pitchFamily="34" charset="0"/>
                </a:rPr>
              </a:br>
              <a:r>
                <a:rPr lang="en-US" altLang="fr-FR" sz="600" dirty="0" smtClean="0">
                  <a:solidFill>
                    <a:srgbClr val="A8AF51"/>
                  </a:solidFill>
                  <a:latin typeface="Arial"/>
                  <a:ea typeface="ＭＳ Ｐゴシック" pitchFamily="34" charset="-128"/>
                  <a:cs typeface="Arial" pitchFamily="34" charset="0"/>
                </a:rPr>
                <a:t>== </a:t>
              </a:r>
              <a:r>
                <a:rPr lang="en-US" altLang="fr-FR" sz="600" dirty="0" smtClean="0">
                  <a:solidFill>
                    <a:schemeClr val="bg2">
                      <a:lumMod val="75000"/>
                    </a:schemeClr>
                  </a:solidFill>
                  <a:latin typeface="Arial"/>
                  <a:ea typeface="ＭＳ Ｐゴシック" pitchFamily="34" charset="-128"/>
                  <a:cs typeface="Arial" pitchFamily="34" charset="0"/>
                </a:rPr>
                <a:t>Lodz-Openwatt</a:t>
              </a:r>
              <a:endParaRPr lang="en-US" altLang="fr-FR" sz="600" dirty="0">
                <a:solidFill>
                  <a:schemeClr val="bg2">
                    <a:lumMod val="75000"/>
                  </a:schemeClr>
                </a:solidFill>
                <a:latin typeface="Arial"/>
                <a:ea typeface="ＭＳ Ｐゴシック" pitchFamily="34" charset="-128"/>
                <a:cs typeface="Arial" pitchFamily="34" charset="0"/>
              </a:endParaRPr>
            </a:p>
          </p:txBody>
        </p:sp>
        <p:sp>
          <p:nvSpPr>
            <p:cNvPr id="61" name="AutoShape 21"/>
            <p:cNvSpPr>
              <a:spLocks noChangeArrowheads="1"/>
            </p:cNvSpPr>
            <p:nvPr/>
          </p:nvSpPr>
          <p:spPr bwMode="auto">
            <a:xfrm>
              <a:off x="4709092" y="2801374"/>
              <a:ext cx="1188001" cy="1135372"/>
            </a:xfrm>
            <a:prstGeom prst="roundRect">
              <a:avLst>
                <a:gd name="adj" fmla="val 16667"/>
              </a:avLst>
            </a:prstGeom>
            <a:noFill/>
            <a:ln>
              <a:solidFill>
                <a:srgbClr val="FF6600">
                  <a:lumMod val="75000"/>
                </a:srgbClr>
              </a:solidFill>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pitchFamily="34" charset="0"/>
                </a:defRPr>
              </a:lvl1pPr>
              <a:lvl2pPr marL="742950" indent="-285750" eaLnBrk="0" hangingPunct="0">
                <a:buClr>
                  <a:srgbClr val="FF6600"/>
                </a:buClr>
                <a:buSzPct val="85000"/>
                <a:buFont typeface="Wingdings" pitchFamily="2" charset="2"/>
                <a:buChar char="l"/>
                <a:defRPr sz="2000">
                  <a:solidFill>
                    <a:schemeClr val="tx1"/>
                  </a:solidFill>
                  <a:latin typeface="Arial" pitchFamily="34" charset="0"/>
                </a:defRPr>
              </a:lvl2pPr>
              <a:lvl3pPr marL="1143000" indent="-228600" eaLnBrk="0" hangingPunct="0">
                <a:buClr>
                  <a:srgbClr val="FF6600"/>
                </a:buClr>
                <a:buSzPct val="85000"/>
                <a:buFont typeface="Wingdings" pitchFamily="2" charset="2"/>
                <a:buChar char="ü"/>
                <a:defRPr sz="2000">
                  <a:solidFill>
                    <a:schemeClr val="tx1"/>
                  </a:solidFill>
                  <a:latin typeface="Arial" pitchFamily="34" charset="0"/>
                </a:defRPr>
              </a:lvl3pPr>
              <a:lvl4pPr marL="1600200" indent="-228600" eaLnBrk="0" hangingPunct="0">
                <a:buFont typeface="Wingdings" pitchFamily="2" charset="2"/>
                <a:buChar char="Ø"/>
                <a:defRPr>
                  <a:solidFill>
                    <a:schemeClr val="tx1"/>
                  </a:solidFill>
                  <a:latin typeface="Arial" pitchFamily="34" charset="0"/>
                </a:defRPr>
              </a:lvl4pPr>
              <a:lvl5pPr marL="2057400" indent="-228600" eaLnBrk="0" hangingPunct="0">
                <a:buFont typeface="Wingdings" pitchFamily="2" charset="2"/>
                <a:buChar char="Ø"/>
                <a:defRPr>
                  <a:solidFill>
                    <a:schemeClr val="tx1"/>
                  </a:solidFill>
                  <a:latin typeface="Arial" pitchFamily="34"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pitchFamily="34"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pitchFamily="34"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pitchFamily="34"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pitchFamily="34" charset="0"/>
                </a:defRPr>
              </a:lvl9pPr>
            </a:lstStyle>
            <a:p>
              <a:pPr algn="ctr" defTabSz="712253" eaLnBrk="1" fontAlgn="auto" hangingPunct="1">
                <a:spcBef>
                  <a:spcPct val="0"/>
                </a:spcBef>
                <a:spcAft>
                  <a:spcPts val="0"/>
                </a:spcAft>
                <a:buClrTx/>
                <a:buSzTx/>
                <a:buFontTx/>
                <a:buNone/>
                <a:defRPr/>
              </a:pPr>
              <a:endParaRPr lang="en-US" altLang="fr-FR" sz="500" kern="0" dirty="0" smtClean="0">
                <a:solidFill>
                  <a:srgbClr val="C5D7FF"/>
                </a:solidFill>
                <a:ea typeface="ＭＳ Ｐゴシック" pitchFamily="34" charset="-128"/>
                <a:cs typeface="Arial" pitchFamily="34" charset="0"/>
              </a:endParaRPr>
            </a:p>
          </p:txBody>
        </p:sp>
        <p:sp>
          <p:nvSpPr>
            <p:cNvPr id="62" name="ZoneTexte 36"/>
            <p:cNvSpPr txBox="1">
              <a:spLocks noChangeArrowheads="1"/>
            </p:cNvSpPr>
            <p:nvPr/>
          </p:nvSpPr>
          <p:spPr bwMode="auto">
            <a:xfrm rot="5400000">
              <a:off x="5497873" y="3062760"/>
              <a:ext cx="360728" cy="2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defTabSz="712253" eaLnBrk="1" hangingPunct="1">
                <a:spcBef>
                  <a:spcPct val="0"/>
                </a:spcBef>
                <a:buClrTx/>
                <a:buSzTx/>
                <a:buFontTx/>
                <a:buNone/>
              </a:pPr>
              <a:r>
                <a:rPr lang="en-US" altLang="fr-FR" sz="400" b="0" i="1" dirty="0" smtClean="0">
                  <a:solidFill>
                    <a:srgbClr val="424A52"/>
                  </a:solidFill>
                  <a:ea typeface="ＭＳ Ｐゴシック" pitchFamily="34" charset="-128"/>
                  <a:cs typeface="Arial" pitchFamily="34" charset="0"/>
                </a:rPr>
                <a:t>SPF</a:t>
              </a:r>
              <a:endParaRPr lang="en-US" altLang="fr-FR" sz="400" b="0" i="1" dirty="0">
                <a:solidFill>
                  <a:srgbClr val="424A52"/>
                </a:solidFill>
                <a:ea typeface="ＭＳ Ｐゴシック" pitchFamily="34" charset="-128"/>
                <a:cs typeface="Arial" pitchFamily="34" charset="0"/>
              </a:endParaRPr>
            </a:p>
          </p:txBody>
        </p:sp>
        <p:sp>
          <p:nvSpPr>
            <p:cNvPr id="63" name="Rectangle à coins arrondis 54"/>
            <p:cNvSpPr>
              <a:spLocks noChangeArrowheads="1"/>
            </p:cNvSpPr>
            <p:nvPr/>
          </p:nvSpPr>
          <p:spPr bwMode="auto">
            <a:xfrm>
              <a:off x="6394936" y="2853829"/>
              <a:ext cx="651127" cy="556531"/>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endParaRPr lang="en-US" altLang="fr-FR" sz="600" kern="0" dirty="0">
                <a:solidFill>
                  <a:srgbClr val="FFFFFF"/>
                </a:solidFill>
                <a:ea typeface="ＭＳ Ｐゴシック" pitchFamily="34" charset="-128"/>
                <a:cs typeface="Arial" pitchFamily="34" charset="0"/>
              </a:endParaRPr>
            </a:p>
          </p:txBody>
        </p:sp>
        <p:sp>
          <p:nvSpPr>
            <p:cNvPr id="65" name="Rectangle à coins arrondis 6"/>
            <p:cNvSpPr>
              <a:spLocks noChangeArrowheads="1"/>
            </p:cNvSpPr>
            <p:nvPr/>
          </p:nvSpPr>
          <p:spPr bwMode="auto">
            <a:xfrm>
              <a:off x="6278364" y="2888513"/>
              <a:ext cx="580388" cy="556531"/>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endParaRPr lang="en-US" altLang="fr-FR" sz="600" kern="0" dirty="0">
                <a:solidFill>
                  <a:srgbClr val="FFFFFF"/>
                </a:solidFill>
                <a:ea typeface="ＭＳ Ｐゴシック" pitchFamily="34" charset="-128"/>
                <a:cs typeface="Arial" pitchFamily="34" charset="0"/>
              </a:endParaRPr>
            </a:p>
          </p:txBody>
        </p:sp>
        <p:sp>
          <p:nvSpPr>
            <p:cNvPr id="66" name="AutoShape 4"/>
            <p:cNvSpPr>
              <a:spLocks noChangeArrowheads="1"/>
            </p:cNvSpPr>
            <p:nvPr/>
          </p:nvSpPr>
          <p:spPr bwMode="auto">
            <a:xfrm>
              <a:off x="6207942" y="2955518"/>
              <a:ext cx="486822" cy="472973"/>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r>
                <a:rPr lang="en-US" altLang="fr-FR" sz="200" kern="0" dirty="0" smtClean="0">
                  <a:solidFill>
                    <a:srgbClr val="FFFFFF"/>
                  </a:solidFill>
                  <a:ea typeface="ＭＳ Ｐゴシック" pitchFamily="34" charset="-128"/>
                  <a:cs typeface="Arial" pitchFamily="34" charset="0"/>
                </a:rPr>
                <a:t>Orange Services</a:t>
              </a:r>
              <a:endParaRPr lang="en-US" altLang="fr-FR" sz="200" kern="0" dirty="0">
                <a:solidFill>
                  <a:srgbClr val="FFFFFF"/>
                </a:solidFill>
                <a:ea typeface="ＭＳ Ｐゴシック" pitchFamily="34" charset="-128"/>
                <a:cs typeface="Arial" pitchFamily="34" charset="0"/>
              </a:endParaRPr>
            </a:p>
          </p:txBody>
        </p:sp>
        <p:sp>
          <p:nvSpPr>
            <p:cNvPr id="67" name="ZoneTexte 36"/>
            <p:cNvSpPr txBox="1">
              <a:spLocks noChangeArrowheads="1"/>
            </p:cNvSpPr>
            <p:nvPr/>
          </p:nvSpPr>
          <p:spPr bwMode="auto">
            <a:xfrm rot="5400000">
              <a:off x="6579027" y="3060891"/>
              <a:ext cx="438085" cy="2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defTabSz="712253" eaLnBrk="1" hangingPunct="1">
                <a:spcBef>
                  <a:spcPct val="0"/>
                </a:spcBef>
                <a:buClrTx/>
                <a:buSzTx/>
                <a:buFontTx/>
                <a:buNone/>
              </a:pPr>
              <a:r>
                <a:rPr lang="en-US" altLang="fr-FR" sz="400" b="0" i="1" dirty="0" smtClean="0">
                  <a:solidFill>
                    <a:srgbClr val="424A52"/>
                  </a:solidFill>
                  <a:ea typeface="ＭＳ Ｐゴシック" pitchFamily="34" charset="-128"/>
                  <a:cs typeface="Arial" pitchFamily="34" charset="0"/>
                </a:rPr>
                <a:t>IT/SPF</a:t>
              </a:r>
              <a:endParaRPr lang="en-US" altLang="fr-FR" sz="400" b="0" i="1" dirty="0">
                <a:solidFill>
                  <a:srgbClr val="424A52"/>
                </a:solidFill>
                <a:ea typeface="ＭＳ Ｐゴシック" pitchFamily="34" charset="-128"/>
                <a:cs typeface="Arial" pitchFamily="34" charset="0"/>
              </a:endParaRPr>
            </a:p>
          </p:txBody>
        </p:sp>
        <p:sp>
          <p:nvSpPr>
            <p:cNvPr id="68" name="AutoShape 21"/>
            <p:cNvSpPr>
              <a:spLocks noChangeArrowheads="1"/>
            </p:cNvSpPr>
            <p:nvPr/>
          </p:nvSpPr>
          <p:spPr bwMode="auto">
            <a:xfrm>
              <a:off x="5956273" y="3486301"/>
              <a:ext cx="1338899" cy="243553"/>
            </a:xfrm>
            <a:prstGeom prst="roundRect">
              <a:avLst>
                <a:gd name="adj" fmla="val 16667"/>
              </a:avLst>
            </a:prstGeom>
            <a:noFill/>
            <a:ln w="9525" algn="ctr">
              <a:noFill/>
              <a:round/>
              <a:headEnd/>
              <a:tailEnd/>
            </a:ln>
            <a:extLst/>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hangingPunct="1">
                <a:spcBef>
                  <a:spcPct val="0"/>
                </a:spcBef>
                <a:buClrTx/>
                <a:buSzTx/>
                <a:buFontTx/>
                <a:buNone/>
                <a:defRPr/>
              </a:pPr>
              <a:endParaRPr lang="en-US" altLang="fr-FR" sz="400" dirty="0" smtClean="0">
                <a:solidFill>
                  <a:srgbClr val="FF0000">
                    <a:lumMod val="75000"/>
                  </a:srgbClr>
                </a:solidFill>
                <a:latin typeface="Arial"/>
                <a:ea typeface="ＭＳ Ｐゴシック" pitchFamily="34" charset="-128"/>
                <a:cs typeface="Arial" pitchFamily="34" charset="0"/>
              </a:endParaRPr>
            </a:p>
            <a:p>
              <a:pPr algn="ctr" defTabSz="712253" eaLnBrk="1" hangingPunct="1">
                <a:spcBef>
                  <a:spcPct val="0"/>
                </a:spcBef>
                <a:buClrTx/>
                <a:buSzTx/>
                <a:buFontTx/>
                <a:buNone/>
                <a:defRPr/>
              </a:pPr>
              <a:r>
                <a:rPr lang="en-US" altLang="fr-FR" sz="600" dirty="0" smtClean="0">
                  <a:solidFill>
                    <a:srgbClr val="424A52"/>
                  </a:solidFill>
                  <a:latin typeface="Arial"/>
                  <a:ea typeface="ＭＳ Ｐゴシック" pitchFamily="34" charset="-128"/>
                  <a:cs typeface="Arial" pitchFamily="34" charset="0"/>
                </a:rPr>
                <a:t>[0-2xsome]</a:t>
              </a:r>
            </a:p>
            <a:p>
              <a:pPr algn="ctr" defTabSz="712253" eaLnBrk="1" hangingPunct="1">
                <a:spcBef>
                  <a:spcPct val="0"/>
                </a:spcBef>
                <a:buClrTx/>
                <a:buSzTx/>
                <a:buFontTx/>
                <a:buNone/>
                <a:defRPr/>
              </a:pPr>
              <a:r>
                <a:rPr lang="en-US" altLang="fr-FR" sz="600" dirty="0" smtClean="0">
                  <a:solidFill>
                    <a:srgbClr val="FF6600"/>
                  </a:solidFill>
                  <a:latin typeface="Arial"/>
                  <a:ea typeface="ＭＳ Ｐゴシック" pitchFamily="34" charset="-128"/>
                  <a:cs typeface="Arial" pitchFamily="34" charset="0"/>
                </a:rPr>
                <a:t>NATIONAL</a:t>
              </a:r>
            </a:p>
            <a:p>
              <a:pPr algn="ctr" defTabSz="712253" eaLnBrk="1" hangingPunct="1">
                <a:spcBef>
                  <a:spcPct val="0"/>
                </a:spcBef>
                <a:buClrTx/>
                <a:buSzTx/>
                <a:buFontTx/>
                <a:buNone/>
                <a:defRPr/>
              </a:pPr>
              <a:r>
                <a:rPr lang="en-US" altLang="fr-FR" sz="600" dirty="0" err="1" smtClean="0">
                  <a:solidFill>
                    <a:srgbClr val="A8AF51"/>
                  </a:solidFill>
                  <a:latin typeface="Arial"/>
                  <a:ea typeface="ＭＳ Ｐゴシック" pitchFamily="34" charset="-128"/>
                  <a:cs typeface="Arial" pitchFamily="34" charset="0"/>
                </a:rPr>
                <a:t>DataCenters</a:t>
              </a:r>
              <a:endParaRPr lang="en-US" altLang="fr-FR" sz="600" dirty="0">
                <a:solidFill>
                  <a:srgbClr val="A8AF51"/>
                </a:solidFill>
                <a:latin typeface="Arial"/>
                <a:ea typeface="ＭＳ Ｐゴシック" pitchFamily="34" charset="-128"/>
                <a:cs typeface="Arial" pitchFamily="34" charset="0"/>
              </a:endParaRPr>
            </a:p>
          </p:txBody>
        </p:sp>
        <p:sp>
          <p:nvSpPr>
            <p:cNvPr id="69" name="AutoShape 21"/>
            <p:cNvSpPr>
              <a:spLocks noChangeArrowheads="1"/>
            </p:cNvSpPr>
            <p:nvPr/>
          </p:nvSpPr>
          <p:spPr bwMode="auto">
            <a:xfrm>
              <a:off x="6000887" y="2801374"/>
              <a:ext cx="1188000" cy="1135372"/>
            </a:xfrm>
            <a:prstGeom prst="roundRect">
              <a:avLst>
                <a:gd name="adj" fmla="val 16667"/>
              </a:avLst>
            </a:prstGeom>
            <a:noFill/>
            <a:ln>
              <a:solidFill>
                <a:srgbClr val="FF6600">
                  <a:lumMod val="75000"/>
                </a:srgbClr>
              </a:solidFill>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pitchFamily="34" charset="0"/>
                </a:defRPr>
              </a:lvl1pPr>
              <a:lvl2pPr marL="742950" indent="-285750" eaLnBrk="0" hangingPunct="0">
                <a:buClr>
                  <a:srgbClr val="FF6600"/>
                </a:buClr>
                <a:buSzPct val="85000"/>
                <a:buFont typeface="Wingdings" pitchFamily="2" charset="2"/>
                <a:buChar char="l"/>
                <a:defRPr sz="2000">
                  <a:solidFill>
                    <a:schemeClr val="tx1"/>
                  </a:solidFill>
                  <a:latin typeface="Arial" pitchFamily="34" charset="0"/>
                </a:defRPr>
              </a:lvl2pPr>
              <a:lvl3pPr marL="1143000" indent="-228600" eaLnBrk="0" hangingPunct="0">
                <a:buClr>
                  <a:srgbClr val="FF6600"/>
                </a:buClr>
                <a:buSzPct val="85000"/>
                <a:buFont typeface="Wingdings" pitchFamily="2" charset="2"/>
                <a:buChar char="ü"/>
                <a:defRPr sz="2000">
                  <a:solidFill>
                    <a:schemeClr val="tx1"/>
                  </a:solidFill>
                  <a:latin typeface="Arial" pitchFamily="34" charset="0"/>
                </a:defRPr>
              </a:lvl3pPr>
              <a:lvl4pPr marL="1600200" indent="-228600" eaLnBrk="0" hangingPunct="0">
                <a:buFont typeface="Wingdings" pitchFamily="2" charset="2"/>
                <a:buChar char="Ø"/>
                <a:defRPr>
                  <a:solidFill>
                    <a:schemeClr val="tx1"/>
                  </a:solidFill>
                  <a:latin typeface="Arial" pitchFamily="34" charset="0"/>
                </a:defRPr>
              </a:lvl4pPr>
              <a:lvl5pPr marL="2057400" indent="-228600" eaLnBrk="0" hangingPunct="0">
                <a:buFont typeface="Wingdings" pitchFamily="2" charset="2"/>
                <a:buChar char="Ø"/>
                <a:defRPr>
                  <a:solidFill>
                    <a:schemeClr val="tx1"/>
                  </a:solidFill>
                  <a:latin typeface="Arial" pitchFamily="34"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pitchFamily="34"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pitchFamily="34"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pitchFamily="34"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pitchFamily="34" charset="0"/>
                </a:defRPr>
              </a:lvl9pPr>
            </a:lstStyle>
            <a:p>
              <a:pPr algn="ctr" defTabSz="712253" eaLnBrk="1" fontAlgn="auto" hangingPunct="1">
                <a:spcBef>
                  <a:spcPct val="0"/>
                </a:spcBef>
                <a:spcAft>
                  <a:spcPts val="0"/>
                </a:spcAft>
                <a:buClrTx/>
                <a:buSzTx/>
                <a:buFontTx/>
                <a:buNone/>
                <a:defRPr/>
              </a:pPr>
              <a:endParaRPr lang="en-US" altLang="fr-FR" sz="500" kern="0" dirty="0" smtClean="0">
                <a:solidFill>
                  <a:srgbClr val="C5D7FF"/>
                </a:solidFill>
                <a:ea typeface="ＭＳ Ｐゴシック" pitchFamily="34" charset="-128"/>
                <a:cs typeface="Arial" pitchFamily="34" charset="0"/>
              </a:endParaRPr>
            </a:p>
          </p:txBody>
        </p:sp>
        <p:sp>
          <p:nvSpPr>
            <p:cNvPr id="70" name="ZoneTexte 36"/>
            <p:cNvSpPr txBox="1">
              <a:spLocks noChangeArrowheads="1"/>
            </p:cNvSpPr>
            <p:nvPr/>
          </p:nvSpPr>
          <p:spPr bwMode="auto">
            <a:xfrm rot="5400000">
              <a:off x="6790499" y="3076156"/>
              <a:ext cx="364799" cy="2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defTabSz="712253" eaLnBrk="1" hangingPunct="1">
                <a:spcBef>
                  <a:spcPct val="0"/>
                </a:spcBef>
                <a:buClrTx/>
                <a:buSzTx/>
                <a:buFontTx/>
                <a:buNone/>
              </a:pPr>
              <a:r>
                <a:rPr lang="en-US" altLang="fr-FR" sz="400" b="0" i="1" dirty="0" smtClean="0">
                  <a:solidFill>
                    <a:srgbClr val="424A52"/>
                  </a:solidFill>
                  <a:ea typeface="ＭＳ Ｐゴシック" pitchFamily="34" charset="-128"/>
                  <a:cs typeface="Arial" pitchFamily="34" charset="0"/>
                </a:rPr>
                <a:t>VNF</a:t>
              </a:r>
              <a:endParaRPr lang="en-US" altLang="fr-FR" sz="400" b="0" i="1" dirty="0">
                <a:solidFill>
                  <a:srgbClr val="424A52"/>
                </a:solidFill>
                <a:ea typeface="ＭＳ Ｐゴシック" pitchFamily="34" charset="-128"/>
                <a:cs typeface="Arial" pitchFamily="34" charset="0"/>
              </a:endParaRPr>
            </a:p>
          </p:txBody>
        </p:sp>
        <p:sp>
          <p:nvSpPr>
            <p:cNvPr id="71" name="Rectangle à coins arrondis 54"/>
            <p:cNvSpPr>
              <a:spLocks noChangeArrowheads="1"/>
            </p:cNvSpPr>
            <p:nvPr/>
          </p:nvSpPr>
          <p:spPr bwMode="auto">
            <a:xfrm>
              <a:off x="7660849" y="2846105"/>
              <a:ext cx="651282" cy="556532"/>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endParaRPr lang="en-US" altLang="fr-FR" sz="600" kern="0" dirty="0">
                <a:solidFill>
                  <a:srgbClr val="FFFFFF"/>
                </a:solidFill>
                <a:ea typeface="ＭＳ Ｐゴシック" pitchFamily="34" charset="-128"/>
                <a:cs typeface="Arial" pitchFamily="34" charset="0"/>
              </a:endParaRPr>
            </a:p>
          </p:txBody>
        </p:sp>
        <p:sp>
          <p:nvSpPr>
            <p:cNvPr id="72" name="Rectangle à coins arrondis 6"/>
            <p:cNvSpPr>
              <a:spLocks noChangeArrowheads="1"/>
            </p:cNvSpPr>
            <p:nvPr/>
          </p:nvSpPr>
          <p:spPr bwMode="auto">
            <a:xfrm>
              <a:off x="7544273" y="2872961"/>
              <a:ext cx="580525" cy="556532"/>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endParaRPr lang="en-US" altLang="fr-FR" sz="600" kern="0" dirty="0">
                <a:solidFill>
                  <a:srgbClr val="FFFFFF"/>
                </a:solidFill>
                <a:ea typeface="ＭＳ Ｐゴシック" pitchFamily="34" charset="-128"/>
                <a:cs typeface="Arial" pitchFamily="34" charset="0"/>
              </a:endParaRPr>
            </a:p>
          </p:txBody>
        </p:sp>
        <p:sp>
          <p:nvSpPr>
            <p:cNvPr id="73" name="AutoShape 4"/>
            <p:cNvSpPr>
              <a:spLocks noChangeArrowheads="1"/>
            </p:cNvSpPr>
            <p:nvPr/>
          </p:nvSpPr>
          <p:spPr bwMode="auto">
            <a:xfrm>
              <a:off x="7473822" y="2932142"/>
              <a:ext cx="486938" cy="472973"/>
            </a:xfrm>
            <a:prstGeom prst="roundRect">
              <a:avLst>
                <a:gd name="adj" fmla="val 16667"/>
              </a:avLst>
            </a:prstGeom>
            <a:solidFill>
              <a:srgbClr val="50BE87"/>
            </a:solidFill>
            <a:ln w="9525">
              <a:solidFill>
                <a:srgbClr val="FFFFFF"/>
              </a:solidFill>
              <a:round/>
              <a:headEnd/>
              <a:tailEnd/>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fontAlgn="auto" hangingPunct="1">
                <a:spcBef>
                  <a:spcPct val="0"/>
                </a:spcBef>
                <a:spcAft>
                  <a:spcPts val="0"/>
                </a:spcAft>
                <a:buClrTx/>
                <a:buSzTx/>
                <a:buFontTx/>
                <a:buNone/>
                <a:defRPr/>
              </a:pPr>
              <a:r>
                <a:rPr lang="en-US" altLang="fr-FR" sz="200" kern="0" dirty="0" smtClean="0">
                  <a:solidFill>
                    <a:srgbClr val="FFFFFF"/>
                  </a:solidFill>
                  <a:ea typeface="ＭＳ Ｐゴシック" pitchFamily="34" charset="-128"/>
                  <a:cs typeface="Arial" pitchFamily="34" charset="0"/>
                </a:rPr>
                <a:t>Orange Services</a:t>
              </a:r>
              <a:endParaRPr lang="en-US" altLang="fr-FR" sz="200" kern="0" dirty="0">
                <a:solidFill>
                  <a:srgbClr val="FFFFFF"/>
                </a:solidFill>
                <a:ea typeface="ＭＳ Ｐゴシック" pitchFamily="34" charset="-128"/>
                <a:cs typeface="Arial" pitchFamily="34" charset="0"/>
              </a:endParaRPr>
            </a:p>
          </p:txBody>
        </p:sp>
        <p:sp>
          <p:nvSpPr>
            <p:cNvPr id="74" name="ZoneTexte 73"/>
            <p:cNvSpPr txBox="1">
              <a:spLocks noChangeArrowheads="1"/>
            </p:cNvSpPr>
            <p:nvPr/>
          </p:nvSpPr>
          <p:spPr bwMode="auto">
            <a:xfrm rot="5400000">
              <a:off x="7826727" y="3061010"/>
              <a:ext cx="474727" cy="2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defTabSz="712253" eaLnBrk="1" hangingPunct="1">
                <a:spcBef>
                  <a:spcPct val="0"/>
                </a:spcBef>
                <a:buClrTx/>
                <a:buSzTx/>
                <a:buFontTx/>
                <a:buNone/>
              </a:pPr>
              <a:r>
                <a:rPr lang="en-US" altLang="fr-FR" sz="400" b="0" i="1" dirty="0" smtClean="0">
                  <a:solidFill>
                    <a:srgbClr val="424A52"/>
                  </a:solidFill>
                  <a:ea typeface="ＭＳ Ｐゴシック" pitchFamily="34" charset="-128"/>
                  <a:cs typeface="Arial" pitchFamily="34" charset="0"/>
                </a:rPr>
                <a:t>IT/SPF?</a:t>
              </a:r>
              <a:endParaRPr lang="en-US" altLang="fr-FR" sz="400" b="0" i="1" dirty="0">
                <a:solidFill>
                  <a:srgbClr val="424A52"/>
                </a:solidFill>
                <a:ea typeface="ＭＳ Ｐゴシック" pitchFamily="34" charset="-128"/>
                <a:cs typeface="Arial" pitchFamily="34" charset="0"/>
              </a:endParaRPr>
            </a:p>
          </p:txBody>
        </p:sp>
        <p:sp>
          <p:nvSpPr>
            <p:cNvPr id="75" name="AutoShape 21"/>
            <p:cNvSpPr>
              <a:spLocks noChangeArrowheads="1"/>
            </p:cNvSpPr>
            <p:nvPr/>
          </p:nvSpPr>
          <p:spPr bwMode="auto">
            <a:xfrm>
              <a:off x="7321016" y="3486301"/>
              <a:ext cx="1067315" cy="243553"/>
            </a:xfrm>
            <a:prstGeom prst="roundRect">
              <a:avLst>
                <a:gd name="adj" fmla="val 16667"/>
              </a:avLst>
            </a:prstGeom>
            <a:noFill/>
            <a:ln w="9525" algn="ctr">
              <a:noFill/>
              <a:round/>
              <a:headEnd/>
              <a:tailEnd/>
            </a:ln>
            <a:extLst/>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algn="ctr" defTabSz="712253" eaLnBrk="1" hangingPunct="1">
                <a:spcBef>
                  <a:spcPct val="0"/>
                </a:spcBef>
                <a:buClrTx/>
                <a:buSzTx/>
                <a:buFontTx/>
                <a:buNone/>
                <a:defRPr/>
              </a:pPr>
              <a:endParaRPr lang="en-US" altLang="fr-FR" sz="400" dirty="0" smtClean="0">
                <a:solidFill>
                  <a:srgbClr val="FF0000">
                    <a:lumMod val="75000"/>
                  </a:srgbClr>
                </a:solidFill>
                <a:latin typeface="Arial"/>
                <a:ea typeface="ＭＳ Ｐゴシック" pitchFamily="34" charset="-128"/>
                <a:cs typeface="Arial" pitchFamily="34" charset="0"/>
              </a:endParaRPr>
            </a:p>
            <a:p>
              <a:pPr algn="ctr" defTabSz="712253" eaLnBrk="1" hangingPunct="1">
                <a:spcBef>
                  <a:spcPct val="0"/>
                </a:spcBef>
                <a:buClrTx/>
                <a:buSzTx/>
                <a:buFontTx/>
                <a:buNone/>
                <a:defRPr/>
              </a:pPr>
              <a:r>
                <a:rPr lang="en-US" altLang="fr-FR" sz="600" dirty="0" smtClean="0">
                  <a:solidFill>
                    <a:srgbClr val="424A52"/>
                  </a:solidFill>
                  <a:latin typeface="Arial"/>
                  <a:ea typeface="ＭＳ Ｐゴシック" pitchFamily="34" charset="-128"/>
                  <a:cs typeface="Arial" pitchFamily="34" charset="0"/>
                </a:rPr>
                <a:t>[some dozens]</a:t>
              </a:r>
            </a:p>
            <a:p>
              <a:pPr algn="ctr" defTabSz="712253" eaLnBrk="1" hangingPunct="1">
                <a:spcBef>
                  <a:spcPct val="0"/>
                </a:spcBef>
                <a:buClrTx/>
                <a:buSzTx/>
                <a:buFontTx/>
                <a:buNone/>
                <a:defRPr/>
              </a:pPr>
              <a:r>
                <a:rPr lang="en-US" altLang="fr-FR" sz="600" dirty="0" smtClean="0">
                  <a:solidFill>
                    <a:srgbClr val="FF6600"/>
                  </a:solidFill>
                  <a:latin typeface="Arial"/>
                  <a:ea typeface="ＭＳ Ｐゴシック" pitchFamily="34" charset="-128"/>
                  <a:cs typeface="Arial" pitchFamily="34" charset="0"/>
                </a:rPr>
                <a:t>LOCAL</a:t>
              </a:r>
            </a:p>
            <a:p>
              <a:pPr algn="ctr" defTabSz="712253" eaLnBrk="1" hangingPunct="1">
                <a:spcBef>
                  <a:spcPct val="0"/>
                </a:spcBef>
                <a:buClrTx/>
                <a:buSzTx/>
                <a:buFontTx/>
                <a:buNone/>
                <a:defRPr/>
              </a:pPr>
              <a:r>
                <a:rPr lang="en-US" altLang="fr-FR" sz="600" dirty="0" smtClean="0">
                  <a:solidFill>
                    <a:srgbClr val="A8AF51"/>
                  </a:solidFill>
                  <a:latin typeface="Arial"/>
                  <a:ea typeface="ＭＳ Ｐゴシック" pitchFamily="34" charset="-128"/>
                  <a:cs typeface="Arial" pitchFamily="34" charset="0"/>
                </a:rPr>
                <a:t>NG-</a:t>
              </a:r>
              <a:r>
                <a:rPr lang="en-US" altLang="fr-FR" sz="600" dirty="0" err="1" smtClean="0">
                  <a:solidFill>
                    <a:srgbClr val="A8AF51"/>
                  </a:solidFill>
                  <a:latin typeface="Arial"/>
                  <a:ea typeface="ＭＳ Ｐゴシック" pitchFamily="34" charset="-128"/>
                  <a:cs typeface="Arial" pitchFamily="34" charset="0"/>
                </a:rPr>
                <a:t>PoPs</a:t>
              </a:r>
              <a:endParaRPr lang="en-US" altLang="fr-FR" sz="600" dirty="0">
                <a:solidFill>
                  <a:srgbClr val="A8AF51"/>
                </a:solidFill>
                <a:latin typeface="Arial"/>
                <a:ea typeface="ＭＳ Ｐゴシック" pitchFamily="34" charset="-128"/>
                <a:cs typeface="Arial" pitchFamily="34" charset="0"/>
              </a:endParaRPr>
            </a:p>
          </p:txBody>
        </p:sp>
        <p:sp>
          <p:nvSpPr>
            <p:cNvPr id="76" name="AutoShape 21"/>
            <p:cNvSpPr>
              <a:spLocks noChangeArrowheads="1"/>
            </p:cNvSpPr>
            <p:nvPr/>
          </p:nvSpPr>
          <p:spPr bwMode="auto">
            <a:xfrm>
              <a:off x="7292700" y="2801379"/>
              <a:ext cx="1188001" cy="1135373"/>
            </a:xfrm>
            <a:prstGeom prst="roundRect">
              <a:avLst>
                <a:gd name="adj" fmla="val 16667"/>
              </a:avLst>
            </a:prstGeom>
            <a:noFill/>
            <a:ln>
              <a:solidFill>
                <a:srgbClr val="FF6600">
                  <a:lumMod val="75000"/>
                </a:srgbClr>
              </a:solidFill>
            </a:ln>
          </p:spPr>
          <p:txBody>
            <a:bodyPr lIns="0" tIns="0" rIns="0" bIns="0" anchor="ctr"/>
            <a:lstStyle>
              <a:lvl1pPr eaLnBrk="0" hangingPunct="0">
                <a:spcBef>
                  <a:spcPct val="50000"/>
                </a:spcBef>
                <a:buClr>
                  <a:srgbClr val="FF6600"/>
                </a:buClr>
                <a:buSzPct val="85000"/>
                <a:buFont typeface="Wingdings" pitchFamily="2" charset="2"/>
                <a:buChar char="è"/>
                <a:defRPr sz="2400" b="1">
                  <a:solidFill>
                    <a:schemeClr val="tx1"/>
                  </a:solidFill>
                  <a:latin typeface="Arial" pitchFamily="34" charset="0"/>
                </a:defRPr>
              </a:lvl1pPr>
              <a:lvl2pPr marL="742950" indent="-285750" eaLnBrk="0" hangingPunct="0">
                <a:buClr>
                  <a:srgbClr val="FF6600"/>
                </a:buClr>
                <a:buSzPct val="85000"/>
                <a:buFont typeface="Wingdings" pitchFamily="2" charset="2"/>
                <a:buChar char="l"/>
                <a:defRPr sz="2000">
                  <a:solidFill>
                    <a:schemeClr val="tx1"/>
                  </a:solidFill>
                  <a:latin typeface="Arial" pitchFamily="34" charset="0"/>
                </a:defRPr>
              </a:lvl2pPr>
              <a:lvl3pPr marL="1143000" indent="-228600" eaLnBrk="0" hangingPunct="0">
                <a:buClr>
                  <a:srgbClr val="FF6600"/>
                </a:buClr>
                <a:buSzPct val="85000"/>
                <a:buFont typeface="Wingdings" pitchFamily="2" charset="2"/>
                <a:buChar char="ü"/>
                <a:defRPr sz="2000">
                  <a:solidFill>
                    <a:schemeClr val="tx1"/>
                  </a:solidFill>
                  <a:latin typeface="Arial" pitchFamily="34" charset="0"/>
                </a:defRPr>
              </a:lvl3pPr>
              <a:lvl4pPr marL="1600200" indent="-228600" eaLnBrk="0" hangingPunct="0">
                <a:buFont typeface="Wingdings" pitchFamily="2" charset="2"/>
                <a:buChar char="Ø"/>
                <a:defRPr>
                  <a:solidFill>
                    <a:schemeClr val="tx1"/>
                  </a:solidFill>
                  <a:latin typeface="Arial" pitchFamily="34" charset="0"/>
                </a:defRPr>
              </a:lvl4pPr>
              <a:lvl5pPr marL="2057400" indent="-228600" eaLnBrk="0" hangingPunct="0">
                <a:buFont typeface="Wingdings" pitchFamily="2" charset="2"/>
                <a:buChar char="Ø"/>
                <a:defRPr>
                  <a:solidFill>
                    <a:schemeClr val="tx1"/>
                  </a:solidFill>
                  <a:latin typeface="Arial" pitchFamily="34"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pitchFamily="34"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pitchFamily="34"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pitchFamily="34"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pitchFamily="34" charset="0"/>
                </a:defRPr>
              </a:lvl9pPr>
            </a:lstStyle>
            <a:p>
              <a:pPr algn="ctr" defTabSz="712253" eaLnBrk="1" fontAlgn="auto" hangingPunct="1">
                <a:spcBef>
                  <a:spcPct val="0"/>
                </a:spcBef>
                <a:spcAft>
                  <a:spcPts val="0"/>
                </a:spcAft>
                <a:buClrTx/>
                <a:buSzTx/>
                <a:buFontTx/>
                <a:buNone/>
                <a:defRPr/>
              </a:pPr>
              <a:endParaRPr lang="en-US" altLang="fr-FR" sz="500" kern="0" dirty="0" smtClean="0">
                <a:solidFill>
                  <a:srgbClr val="C5D7FF"/>
                </a:solidFill>
                <a:ea typeface="ＭＳ Ｐゴシック" pitchFamily="34" charset="-128"/>
                <a:cs typeface="Arial" pitchFamily="34" charset="0"/>
              </a:endParaRPr>
            </a:p>
          </p:txBody>
        </p:sp>
        <p:sp>
          <p:nvSpPr>
            <p:cNvPr id="77" name="ZoneTexte 76"/>
            <p:cNvSpPr txBox="1">
              <a:spLocks noChangeArrowheads="1"/>
            </p:cNvSpPr>
            <p:nvPr/>
          </p:nvSpPr>
          <p:spPr bwMode="auto">
            <a:xfrm rot="5400000">
              <a:off x="8056562" y="3013645"/>
              <a:ext cx="364799" cy="2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50000"/>
                </a:spcBef>
                <a:buClr>
                  <a:srgbClr val="FF6600"/>
                </a:buClr>
                <a:buSzPct val="85000"/>
                <a:buFont typeface="Wingdings" pitchFamily="2" charset="2"/>
                <a:buChar char="è"/>
                <a:defRPr sz="2400" b="1">
                  <a:solidFill>
                    <a:schemeClr val="tx1"/>
                  </a:solidFill>
                  <a:latin typeface="Arial" charset="0"/>
                </a:defRPr>
              </a:lvl1pPr>
              <a:lvl2pPr marL="742950" indent="-285750" eaLnBrk="0" hangingPunct="0">
                <a:buClr>
                  <a:srgbClr val="FF6600"/>
                </a:buClr>
                <a:buSzPct val="85000"/>
                <a:buFont typeface="Wingdings" pitchFamily="2" charset="2"/>
                <a:buChar char="l"/>
                <a:defRPr sz="2000">
                  <a:solidFill>
                    <a:schemeClr val="tx1"/>
                  </a:solidFill>
                  <a:latin typeface="Arial" charset="0"/>
                </a:defRPr>
              </a:lvl2pPr>
              <a:lvl3pPr marL="1143000" indent="-228600" eaLnBrk="0" hangingPunct="0">
                <a:buClr>
                  <a:srgbClr val="FF6600"/>
                </a:buClr>
                <a:buSzPct val="85000"/>
                <a:buFont typeface="Wingdings" pitchFamily="2" charset="2"/>
                <a:buChar char="ü"/>
                <a:defRPr sz="2000">
                  <a:solidFill>
                    <a:schemeClr val="tx1"/>
                  </a:solidFill>
                  <a:latin typeface="Arial" charset="0"/>
                </a:defRPr>
              </a:lvl3pPr>
              <a:lvl4pPr marL="1600200" indent="-228600" eaLnBrk="0" hangingPunct="0">
                <a:buFont typeface="Wingdings" pitchFamily="2" charset="2"/>
                <a:buChar char="Ø"/>
                <a:defRPr>
                  <a:solidFill>
                    <a:schemeClr val="tx1"/>
                  </a:solidFill>
                  <a:latin typeface="Arial" charset="0"/>
                </a:defRPr>
              </a:lvl4pPr>
              <a:lvl5pPr marL="2057400" indent="-228600" eaLnBrk="0" hangingPunct="0">
                <a:buFont typeface="Wingdings" pitchFamily="2" charset="2"/>
                <a:buChar char="Ø"/>
                <a:defRPr>
                  <a:solidFill>
                    <a:schemeClr val="tx1"/>
                  </a:solidFill>
                  <a:latin typeface="Arial" charset="0"/>
                </a:defRPr>
              </a:lvl5pPr>
              <a:lvl6pPr marL="2514600" indent="-228600" eaLnBrk="0" fontAlgn="base" hangingPunct="0">
                <a:spcBef>
                  <a:spcPct val="0"/>
                </a:spcBef>
                <a:spcAft>
                  <a:spcPct val="0"/>
                </a:spcAft>
                <a:buFont typeface="Wingdings" pitchFamily="2" charset="2"/>
                <a:buChar char="Ø"/>
                <a:defRPr>
                  <a:solidFill>
                    <a:schemeClr val="tx1"/>
                  </a:solidFill>
                  <a:latin typeface="Arial" charset="0"/>
                </a:defRPr>
              </a:lvl6pPr>
              <a:lvl7pPr marL="2971800" indent="-228600" eaLnBrk="0" fontAlgn="base" hangingPunct="0">
                <a:spcBef>
                  <a:spcPct val="0"/>
                </a:spcBef>
                <a:spcAft>
                  <a:spcPct val="0"/>
                </a:spcAft>
                <a:buFont typeface="Wingdings" pitchFamily="2" charset="2"/>
                <a:buChar char="Ø"/>
                <a:defRPr>
                  <a:solidFill>
                    <a:schemeClr val="tx1"/>
                  </a:solidFill>
                  <a:latin typeface="Arial" charset="0"/>
                </a:defRPr>
              </a:lvl7pPr>
              <a:lvl8pPr marL="3429000" indent="-228600" eaLnBrk="0" fontAlgn="base" hangingPunct="0">
                <a:spcBef>
                  <a:spcPct val="0"/>
                </a:spcBef>
                <a:spcAft>
                  <a:spcPct val="0"/>
                </a:spcAft>
                <a:buFont typeface="Wingdings" pitchFamily="2" charset="2"/>
                <a:buChar char="Ø"/>
                <a:defRPr>
                  <a:solidFill>
                    <a:schemeClr val="tx1"/>
                  </a:solidFill>
                  <a:latin typeface="Arial" charset="0"/>
                </a:defRPr>
              </a:lvl8pPr>
              <a:lvl9pPr marL="3886200" indent="-228600" eaLnBrk="0" fontAlgn="base" hangingPunct="0">
                <a:spcBef>
                  <a:spcPct val="0"/>
                </a:spcBef>
                <a:spcAft>
                  <a:spcPct val="0"/>
                </a:spcAft>
                <a:buFont typeface="Wingdings" pitchFamily="2" charset="2"/>
                <a:buChar char="Ø"/>
                <a:defRPr>
                  <a:solidFill>
                    <a:schemeClr val="tx1"/>
                  </a:solidFill>
                  <a:latin typeface="Arial" charset="0"/>
                </a:defRPr>
              </a:lvl9pPr>
            </a:lstStyle>
            <a:p>
              <a:pPr defTabSz="712253" eaLnBrk="1" hangingPunct="1">
                <a:spcBef>
                  <a:spcPct val="0"/>
                </a:spcBef>
                <a:buClrTx/>
                <a:buSzTx/>
                <a:buFontTx/>
                <a:buNone/>
              </a:pPr>
              <a:r>
                <a:rPr lang="en-US" altLang="fr-FR" sz="400" b="0" i="1" dirty="0" smtClean="0">
                  <a:solidFill>
                    <a:srgbClr val="424A52"/>
                  </a:solidFill>
                  <a:ea typeface="ＭＳ Ｐゴシック" pitchFamily="34" charset="-128"/>
                  <a:cs typeface="Arial" pitchFamily="34" charset="0"/>
                </a:rPr>
                <a:t>VNF</a:t>
              </a:r>
              <a:endParaRPr lang="en-US" altLang="fr-FR" sz="400" b="0" i="1" dirty="0">
                <a:solidFill>
                  <a:srgbClr val="424A52"/>
                </a:solidFill>
                <a:ea typeface="ＭＳ Ｐゴシック" pitchFamily="34" charset="-128"/>
                <a:cs typeface="Arial" pitchFamily="34" charset="0"/>
              </a:endParaRPr>
            </a:p>
          </p:txBody>
        </p:sp>
        <p:sp>
          <p:nvSpPr>
            <p:cNvPr id="90" name="ZoneTexte 89"/>
            <p:cNvSpPr txBox="1"/>
            <p:nvPr/>
          </p:nvSpPr>
          <p:spPr>
            <a:xfrm>
              <a:off x="4859124" y="3980940"/>
              <a:ext cx="1013017" cy="469028"/>
            </a:xfrm>
            <a:prstGeom prst="rect">
              <a:avLst/>
            </a:prstGeom>
            <a:noFill/>
          </p:spPr>
          <p:txBody>
            <a:bodyPr wrap="none" rtlCol="0">
              <a:spAutoFit/>
            </a:bodyPr>
            <a:lstStyle/>
            <a:p>
              <a:pPr algn="ctr" defTabSz="712253"/>
              <a:r>
                <a:rPr lang="en-US" sz="600" dirty="0" smtClean="0">
                  <a:solidFill>
                    <a:srgbClr val="000000"/>
                  </a:solidFill>
                  <a:latin typeface="Helvetica 75"/>
                  <a:ea typeface="ＭＳ Ｐゴシック" pitchFamily="34" charset="-128"/>
                  <a:cs typeface="Arial" pitchFamily="34" charset="0"/>
                </a:rPr>
                <a:t>Europe,</a:t>
              </a:r>
              <a:br>
                <a:rPr lang="en-US" sz="600" dirty="0" smtClean="0">
                  <a:solidFill>
                    <a:srgbClr val="000000"/>
                  </a:solidFill>
                  <a:latin typeface="Helvetica 75"/>
                  <a:ea typeface="ＭＳ Ｐゴシック" pitchFamily="34" charset="-128"/>
                  <a:cs typeface="Arial" pitchFamily="34" charset="0"/>
                </a:rPr>
              </a:br>
              <a:r>
                <a:rPr lang="en-US" sz="600" dirty="0" smtClean="0">
                  <a:solidFill>
                    <a:srgbClr val="000000"/>
                  </a:solidFill>
                  <a:latin typeface="Helvetica 75"/>
                  <a:ea typeface="ＭＳ Ｐゴシック" pitchFamily="34" charset="-128"/>
                  <a:cs typeface="Arial" pitchFamily="34" charset="0"/>
                </a:rPr>
                <a:t>MEA</a:t>
              </a:r>
              <a:br>
                <a:rPr lang="en-US" sz="600" dirty="0" smtClean="0">
                  <a:solidFill>
                    <a:srgbClr val="000000"/>
                  </a:solidFill>
                  <a:latin typeface="Helvetica 75"/>
                  <a:ea typeface="ＭＳ Ｐゴシック" pitchFamily="34" charset="-128"/>
                  <a:cs typeface="Arial" pitchFamily="34" charset="0"/>
                </a:rPr>
              </a:br>
              <a:r>
                <a:rPr lang="en-US" sz="600" dirty="0" smtClean="0">
                  <a:solidFill>
                    <a:srgbClr val="000000"/>
                  </a:solidFill>
                  <a:latin typeface="Helvetica 75"/>
                  <a:ea typeface="ＭＳ Ｐゴシック" pitchFamily="34" charset="-128"/>
                  <a:cs typeface="Arial" pitchFamily="34" charset="0"/>
                </a:rPr>
                <a:t>multi-country</a:t>
              </a:r>
              <a:endParaRPr lang="en-US" sz="600" dirty="0">
                <a:solidFill>
                  <a:srgbClr val="000000"/>
                </a:solidFill>
                <a:latin typeface="Helvetica 75"/>
                <a:ea typeface="ＭＳ Ｐゴシック" pitchFamily="34" charset="-128"/>
                <a:cs typeface="Arial" pitchFamily="34" charset="0"/>
              </a:endParaRPr>
            </a:p>
          </p:txBody>
        </p:sp>
        <p:sp>
          <p:nvSpPr>
            <p:cNvPr id="92" name="ZoneTexte 91"/>
            <p:cNvSpPr txBox="1"/>
            <p:nvPr/>
          </p:nvSpPr>
          <p:spPr>
            <a:xfrm>
              <a:off x="6913429" y="4051519"/>
              <a:ext cx="794155" cy="234514"/>
            </a:xfrm>
            <a:prstGeom prst="rect">
              <a:avLst/>
            </a:prstGeom>
            <a:noFill/>
          </p:spPr>
          <p:txBody>
            <a:bodyPr wrap="none" rtlCol="0">
              <a:spAutoFit/>
            </a:bodyPr>
            <a:lstStyle/>
            <a:p>
              <a:pPr defTabSz="712253"/>
              <a:r>
                <a:rPr lang="en-US" sz="600" dirty="0" smtClean="0">
                  <a:solidFill>
                    <a:srgbClr val="000000"/>
                  </a:solidFill>
                  <a:latin typeface="Helvetica 75"/>
                  <a:ea typeface="ＭＳ Ｐゴシック" pitchFamily="34" charset="-128"/>
                  <a:cs typeface="Arial" pitchFamily="34" charset="0"/>
                </a:rPr>
                <a:t>countries</a:t>
              </a:r>
              <a:endParaRPr lang="en-US" sz="600" dirty="0">
                <a:solidFill>
                  <a:srgbClr val="000000"/>
                </a:solidFill>
                <a:latin typeface="Helvetica 75"/>
                <a:ea typeface="ＭＳ Ｐゴシック" pitchFamily="34" charset="-128"/>
                <a:cs typeface="Arial" pitchFamily="34" charset="0"/>
              </a:endParaRPr>
            </a:p>
          </p:txBody>
        </p:sp>
      </p:grpSp>
      <p:sp>
        <p:nvSpPr>
          <p:cNvPr id="22" name="ZoneTexte 21"/>
          <p:cNvSpPr txBox="1"/>
          <p:nvPr/>
        </p:nvSpPr>
        <p:spPr>
          <a:xfrm>
            <a:off x="701769" y="1611183"/>
            <a:ext cx="421590" cy="107722"/>
          </a:xfrm>
          <a:prstGeom prst="rect">
            <a:avLst/>
          </a:prstGeom>
        </p:spPr>
        <p:txBody>
          <a:bodyPr wrap="none" lIns="0" tIns="0" rIns="0" bIns="0" rtlCol="0">
            <a:spAutoFit/>
          </a:bodyPr>
          <a:lstStyle/>
          <a:p>
            <a:r>
              <a:rPr lang="en-US" sz="700" dirty="0" smtClean="0"/>
              <a:t>Customer</a:t>
            </a:r>
          </a:p>
        </p:txBody>
      </p:sp>
      <p:sp>
        <p:nvSpPr>
          <p:cNvPr id="25" name="ZoneTexte 24"/>
          <p:cNvSpPr txBox="1"/>
          <p:nvPr/>
        </p:nvSpPr>
        <p:spPr>
          <a:xfrm>
            <a:off x="3733799" y="2424827"/>
            <a:ext cx="5257801" cy="2754600"/>
          </a:xfrm>
          <a:prstGeom prst="rect">
            <a:avLst/>
          </a:prstGeom>
        </p:spPr>
        <p:txBody>
          <a:bodyPr wrap="square" lIns="0" tIns="0" rIns="0" bIns="0" rtlCol="0">
            <a:spAutoFit/>
          </a:bodyPr>
          <a:lstStyle/>
          <a:p>
            <a:r>
              <a:rPr lang="en-US" sz="1200" u="sng" dirty="0" smtClean="0">
                <a:latin typeface="Helvetica 45 Light" panose="020B0403020202020204" pitchFamily="34" charset="0"/>
              </a:rPr>
              <a:t>Actors on each Cloud are</a:t>
            </a:r>
            <a:r>
              <a:rPr lang="en-US" sz="1200" dirty="0" smtClean="0">
                <a:latin typeface="Helvetica 45 Light" panose="020B0403020202020204" pitchFamily="34" charset="0"/>
              </a:rPr>
              <a:t>:</a:t>
            </a:r>
          </a:p>
          <a:p>
            <a:pPr marL="171450" indent="-171450">
              <a:buFont typeface="Arial" panose="020B0604020202020204" pitchFamily="34" charset="0"/>
              <a:buChar char="•"/>
            </a:pPr>
            <a:r>
              <a:rPr lang="en-US" sz="1100" dirty="0" smtClean="0">
                <a:latin typeface="Helvetica 45 Light" panose="020B0403020202020204" pitchFamily="34" charset="0"/>
              </a:rPr>
              <a:t>The </a:t>
            </a:r>
            <a:r>
              <a:rPr lang="en-US" sz="1100" dirty="0" smtClean="0">
                <a:solidFill>
                  <a:schemeClr val="accent1"/>
                </a:solidFill>
                <a:latin typeface="Helvetica 45 Light" panose="020B0403020202020204" pitchFamily="34" charset="0"/>
              </a:rPr>
              <a:t>CloudAdmins</a:t>
            </a:r>
            <a:r>
              <a:rPr lang="en-US" sz="1100" dirty="0" smtClean="0">
                <a:latin typeface="Helvetica 45 Light" panose="020B0403020202020204" pitchFamily="34" charset="0"/>
              </a:rPr>
              <a:t>, operating the Cloud Infrastructure and the various [Managed] services</a:t>
            </a:r>
          </a:p>
          <a:p>
            <a:pPr marL="171450" indent="-171450">
              <a:buFont typeface="Arial" panose="020B0604020202020204" pitchFamily="34" charset="0"/>
              <a:buChar char="•"/>
            </a:pPr>
            <a:r>
              <a:rPr lang="en-US" sz="1100" dirty="0" smtClean="0">
                <a:latin typeface="Helvetica 45 Light" panose="020B0403020202020204" pitchFamily="34" charset="0"/>
              </a:rPr>
              <a:t>The </a:t>
            </a:r>
            <a:r>
              <a:rPr lang="en-US" sz="1100" dirty="0" smtClean="0">
                <a:solidFill>
                  <a:schemeClr val="accent1"/>
                </a:solidFill>
                <a:latin typeface="Helvetica 45 Light" panose="020B0403020202020204" pitchFamily="34" charset="0"/>
              </a:rPr>
              <a:t>Customers</a:t>
            </a:r>
            <a:r>
              <a:rPr lang="en-US" sz="1100" dirty="0" smtClean="0">
                <a:latin typeface="Helvetica 45 Light" panose="020B0403020202020204" pitchFamily="34" charset="0"/>
              </a:rPr>
              <a:t>, ordering Cloud services (compute, storage, network resources) and deploying their workloads in the Cloud.</a:t>
            </a:r>
            <a:br>
              <a:rPr lang="en-US" sz="1100" dirty="0" smtClean="0">
                <a:latin typeface="Helvetica 45 Light" panose="020B0403020202020204" pitchFamily="34" charset="0"/>
              </a:rPr>
            </a:br>
            <a:r>
              <a:rPr lang="en-US" sz="1100" dirty="0" smtClean="0">
                <a:latin typeface="Helvetica 45 Light" panose="020B0403020202020204" pitchFamily="34" charset="0"/>
              </a:rPr>
              <a:t> </a:t>
            </a:r>
          </a:p>
          <a:p>
            <a:r>
              <a:rPr lang="en-US" sz="1200" u="sng" dirty="0" smtClean="0">
                <a:solidFill>
                  <a:schemeClr val="accent1"/>
                </a:solidFill>
                <a:latin typeface="Helvetica 45 Light" panose="020B0403020202020204" pitchFamily="34" charset="0"/>
              </a:rPr>
              <a:t>Actors can be human or </a:t>
            </a:r>
            <a:r>
              <a:rPr lang="en-US" sz="1200" b="1" u="sng" dirty="0" smtClean="0">
                <a:solidFill>
                  <a:schemeClr val="accent1"/>
                </a:solidFill>
                <a:latin typeface="Helvetica 45 Light" panose="020B0403020202020204" pitchFamily="34" charset="0"/>
              </a:rPr>
              <a:t>technical</a:t>
            </a:r>
            <a:r>
              <a:rPr lang="en-US" sz="1200" u="sng" dirty="0" smtClean="0">
                <a:latin typeface="Helvetica 45 Light" panose="020B0403020202020204" pitchFamily="34" charset="0"/>
              </a:rPr>
              <a:t> orchestrators</a:t>
            </a:r>
          </a:p>
          <a:p>
            <a:pPr marL="171450" indent="-171450">
              <a:buFont typeface="Arial" panose="020B0604020202020204" pitchFamily="34" charset="0"/>
              <a:buChar char="•"/>
            </a:pPr>
            <a:r>
              <a:rPr lang="en-US" sz="1100" dirty="0" smtClean="0">
                <a:latin typeface="Helvetica 45 Light" panose="020B0403020202020204" pitchFamily="34" charset="0"/>
              </a:rPr>
              <a:t>As CloudAdmin: the automated OPS tasks that care of the Cloud.</a:t>
            </a:r>
          </a:p>
          <a:p>
            <a:pPr marL="171450" indent="-171450">
              <a:buFont typeface="Arial" panose="020B0604020202020204" pitchFamily="34" charset="0"/>
              <a:buChar char="•"/>
            </a:pPr>
            <a:r>
              <a:rPr lang="en-US" sz="1100" dirty="0" smtClean="0">
                <a:latin typeface="Helvetica 45 Light" panose="020B0403020202020204" pitchFamily="34" charset="0"/>
              </a:rPr>
              <a:t>As customer: VNF Manager for Telco workloads are using the Cloud’s APIs to control the VNF(s) (</a:t>
            </a:r>
            <a:r>
              <a:rPr lang="en-US" sz="1100" i="1" dirty="0" smtClean="0">
                <a:latin typeface="Helvetica 45 Light" panose="020B0403020202020204" pitchFamily="34" charset="0"/>
              </a:rPr>
              <a:t>deployment/ upgrade/ scale </a:t>
            </a:r>
            <a:r>
              <a:rPr lang="en-US" sz="1100" i="1" dirty="0" err="1" smtClean="0">
                <a:latin typeface="Helvetica 45 Light" panose="020B0403020202020204" pitchFamily="34" charset="0"/>
              </a:rPr>
              <a:t>Up&amp;Down</a:t>
            </a:r>
            <a:r>
              <a:rPr lang="en-US" sz="1100" i="1" dirty="0" smtClean="0">
                <a:latin typeface="Helvetica 45 Light" panose="020B0403020202020204" pitchFamily="34" charset="0"/>
              </a:rPr>
              <a:t>/ resiliency </a:t>
            </a:r>
            <a:r>
              <a:rPr lang="en-US" sz="1100" dirty="0" smtClean="0">
                <a:latin typeface="Helvetica 45 Light" panose="020B0403020202020204" pitchFamily="34" charset="0"/>
              </a:rPr>
              <a:t>)</a:t>
            </a:r>
            <a:br>
              <a:rPr lang="en-US" sz="1100" dirty="0" smtClean="0">
                <a:latin typeface="Helvetica 45 Light" panose="020B0403020202020204" pitchFamily="34" charset="0"/>
              </a:rPr>
            </a:br>
            <a:endParaRPr lang="en-US" sz="1100" dirty="0" smtClean="0">
              <a:latin typeface="Helvetica 45 Light" panose="020B0403020202020204" pitchFamily="34" charset="0"/>
            </a:endParaRPr>
          </a:p>
          <a:p>
            <a:r>
              <a:rPr lang="en-US" sz="1200" u="sng" dirty="0" smtClean="0">
                <a:latin typeface="Helvetica 45 Light" panose="020B0403020202020204" pitchFamily="34" charset="0"/>
              </a:rPr>
              <a:t>Actors can even be </a:t>
            </a:r>
            <a:r>
              <a:rPr lang="en-US" sz="1200" b="1" u="sng" dirty="0" smtClean="0">
                <a:latin typeface="Helvetica 45 Light" panose="020B0403020202020204" pitchFamily="34" charset="0"/>
              </a:rPr>
              <a:t>micro-services</a:t>
            </a:r>
            <a:r>
              <a:rPr lang="en-US" sz="1200" u="sng" dirty="0" smtClean="0">
                <a:latin typeface="Helvetica 45 Light" panose="020B0403020202020204" pitchFamily="34" charset="0"/>
              </a:rPr>
              <a:t> from a Cloud Native Application</a:t>
            </a:r>
          </a:p>
          <a:p>
            <a:pPr marL="171450" indent="-171450">
              <a:buFont typeface="Arial" panose="020B0604020202020204" pitchFamily="34" charset="0"/>
              <a:buChar char="•"/>
            </a:pPr>
            <a:r>
              <a:rPr lang="en-US" sz="1100" dirty="0" smtClean="0">
                <a:latin typeface="Helvetica 45 Light" panose="020B0403020202020204" pitchFamily="34" charset="0"/>
              </a:rPr>
              <a:t>New applications (or renovated applications) are composed of micro/macro services</a:t>
            </a:r>
          </a:p>
          <a:p>
            <a:pPr marL="171450" indent="-171450">
              <a:buFont typeface="Arial" panose="020B0604020202020204" pitchFamily="34" charset="0"/>
              <a:buChar char="•"/>
            </a:pPr>
            <a:r>
              <a:rPr lang="en-US" sz="1100" dirty="0" smtClean="0">
                <a:latin typeface="Helvetica 45 Light" panose="020B0403020202020204" pitchFamily="34" charset="0"/>
              </a:rPr>
              <a:t>Some micro-services may request the use of Cloud’s APIs to control the application behavior (few among tens per application deployed as CNA in the Cloud)</a:t>
            </a:r>
            <a:endParaRPr lang="en-US" sz="1100" dirty="0">
              <a:latin typeface="Helvetica 45 Light" panose="020B0403020202020204" pitchFamily="34" charset="0"/>
            </a:endParaRPr>
          </a:p>
          <a:p>
            <a:pPr marL="171450" indent="-171450">
              <a:buFont typeface="Arial" panose="020B0604020202020204" pitchFamily="34" charset="0"/>
              <a:buChar char="•"/>
            </a:pPr>
            <a:endParaRPr lang="en-US" sz="1100" dirty="0">
              <a:latin typeface="Helvetica 45 Light" panose="020B0403020202020204" pitchFamily="34" charset="0"/>
            </a:endParaRPr>
          </a:p>
        </p:txBody>
      </p:sp>
      <p:sp>
        <p:nvSpPr>
          <p:cNvPr id="100" name="ZoneTexte 99"/>
          <p:cNvSpPr txBox="1"/>
          <p:nvPr/>
        </p:nvSpPr>
        <p:spPr>
          <a:xfrm>
            <a:off x="3657600" y="643176"/>
            <a:ext cx="5257801" cy="861774"/>
          </a:xfrm>
          <a:prstGeom prst="rect">
            <a:avLst/>
          </a:prstGeom>
        </p:spPr>
        <p:txBody>
          <a:bodyPr wrap="square" lIns="0" tIns="0" rIns="0" bIns="0" rtlCol="0">
            <a:spAutoFit/>
          </a:bodyPr>
          <a:lstStyle/>
          <a:p>
            <a:r>
              <a:rPr lang="en-US" sz="1200" u="sng" dirty="0" smtClean="0">
                <a:latin typeface="Helvetica 45 Light" panose="020B0403020202020204" pitchFamily="34" charset="0"/>
              </a:rPr>
              <a:t>Orange projects are deployed </a:t>
            </a:r>
            <a:r>
              <a:rPr lang="en-US" sz="1200" dirty="0" smtClean="0">
                <a:latin typeface="Helvetica 45 Light" panose="020B0403020202020204" pitchFamily="34" charset="0"/>
              </a:rPr>
              <a:t>:</a:t>
            </a:r>
          </a:p>
          <a:p>
            <a:pPr marL="171450" indent="-171450">
              <a:buFont typeface="Arial" panose="020B0604020202020204" pitchFamily="34" charset="0"/>
              <a:buChar char="•"/>
            </a:pPr>
            <a:r>
              <a:rPr lang="en-US" sz="1100" dirty="0">
                <a:latin typeface="Helvetica 45 Light" panose="020B0403020202020204" pitchFamily="34" charset="0"/>
              </a:rPr>
              <a:t>O</a:t>
            </a:r>
            <a:r>
              <a:rPr lang="en-US" sz="1100" dirty="0" smtClean="0">
                <a:latin typeface="Helvetica 45 Light" panose="020B0403020202020204" pitchFamily="34" charset="0"/>
              </a:rPr>
              <a:t>n </a:t>
            </a:r>
            <a:r>
              <a:rPr lang="en-US" sz="1100" dirty="0">
                <a:latin typeface="Helvetica 45 Light" panose="020B0403020202020204" pitchFamily="34" charset="0"/>
              </a:rPr>
              <a:t>internal </a:t>
            </a:r>
            <a:r>
              <a:rPr lang="en-US" sz="1100" dirty="0" smtClean="0">
                <a:latin typeface="Helvetica 45 Light" panose="020B0403020202020204" pitchFamily="34" charset="0"/>
              </a:rPr>
              <a:t>Clouds: we master the design, then </a:t>
            </a:r>
            <a:r>
              <a:rPr lang="en-US" sz="1100" dirty="0" smtClean="0">
                <a:solidFill>
                  <a:schemeClr val="accent1"/>
                </a:solidFill>
                <a:latin typeface="Helvetica 45 Light" panose="020B0403020202020204" pitchFamily="34" charset="0"/>
              </a:rPr>
              <a:t>we can adjust the I@M compliancy</a:t>
            </a:r>
          </a:p>
          <a:p>
            <a:pPr marL="527050" lvl="1" indent="-171450">
              <a:buFont typeface="Arial" panose="020B0604020202020204" pitchFamily="34" charset="0"/>
              <a:buChar char="•"/>
            </a:pPr>
            <a:r>
              <a:rPr lang="en-US" sz="1100" dirty="0" smtClean="0">
                <a:latin typeface="Helvetica 45 Light" panose="020B0403020202020204" pitchFamily="34" charset="0"/>
              </a:rPr>
              <a:t>Lodz-Openwatt as the first Regional Cloud for IS &amp; SDP: running in production since 2015, being complemented in Psary with a second site.</a:t>
            </a:r>
          </a:p>
          <a:p>
            <a:pPr marL="527050" lvl="1" indent="-171450">
              <a:buFont typeface="Arial" panose="020B0604020202020204" pitchFamily="34" charset="0"/>
              <a:buChar char="•"/>
            </a:pPr>
            <a:r>
              <a:rPr lang="en-US" sz="1100" dirty="0" smtClean="0">
                <a:latin typeface="Helvetica 45 Light" panose="020B0403020202020204" pitchFamily="34" charset="0"/>
              </a:rPr>
              <a:t>IaaS4Telco in OSP, OSK… : deployment will start in 2018 for emerging NFV. </a:t>
            </a:r>
          </a:p>
        </p:txBody>
      </p:sp>
      <p:sp>
        <p:nvSpPr>
          <p:cNvPr id="43" name="ZoneTexte 42"/>
          <p:cNvSpPr txBox="1"/>
          <p:nvPr/>
        </p:nvSpPr>
        <p:spPr>
          <a:xfrm>
            <a:off x="3790950" y="2112556"/>
            <a:ext cx="4667250" cy="169277"/>
          </a:xfrm>
          <a:prstGeom prst="rect">
            <a:avLst/>
          </a:prstGeom>
        </p:spPr>
        <p:txBody>
          <a:bodyPr wrap="square" lIns="0" tIns="0" rIns="0" bIns="0" rtlCol="0">
            <a:spAutoFit/>
          </a:bodyPr>
          <a:lstStyle/>
          <a:p>
            <a:r>
              <a:rPr lang="en-US" sz="1100" dirty="0" smtClean="0">
                <a:latin typeface="Helvetica 45 Light" panose="020B0403020202020204" pitchFamily="34" charset="0"/>
                <a:sym typeface="Wingdings" panose="05000000000000000000" pitchFamily="2" charset="2"/>
              </a:rPr>
              <a:t></a:t>
            </a:r>
            <a:r>
              <a:rPr lang="en-US" sz="1100" dirty="0" smtClean="0">
                <a:solidFill>
                  <a:srgbClr val="C00000"/>
                </a:solidFill>
                <a:latin typeface="Helvetica 45 Light" panose="020B0403020202020204" pitchFamily="34" charset="0"/>
                <a:sym typeface="Wingdings" panose="05000000000000000000" pitchFamily="2" charset="2"/>
              </a:rPr>
              <a:t>none of them is yet compliant to Orange I@M requirements: see next slide.</a:t>
            </a:r>
            <a:endParaRPr lang="en-US" sz="1100" dirty="0" smtClean="0">
              <a:solidFill>
                <a:srgbClr val="00B0F0"/>
              </a:solidFill>
              <a:latin typeface="Helvetica 45 Light" panose="020B0403020202020204" pitchFamily="34" charset="0"/>
            </a:endParaRPr>
          </a:p>
        </p:txBody>
      </p:sp>
      <p:sp>
        <p:nvSpPr>
          <p:cNvPr id="44" name="ZoneTexte 43"/>
          <p:cNvSpPr txBox="1"/>
          <p:nvPr/>
        </p:nvSpPr>
        <p:spPr>
          <a:xfrm>
            <a:off x="3657600" y="1606719"/>
            <a:ext cx="5257801" cy="507831"/>
          </a:xfrm>
          <a:prstGeom prst="rect">
            <a:avLst/>
          </a:prstGeom>
        </p:spPr>
        <p:txBody>
          <a:bodyPr wrap="square" lIns="0" tIns="0" rIns="0" bIns="0" rtlCol="0">
            <a:spAutoFit/>
          </a:bodyPr>
          <a:lstStyle/>
          <a:p>
            <a:pPr marL="171450" indent="-171450">
              <a:buFont typeface="Arial" panose="020B0604020202020204" pitchFamily="34" charset="0"/>
              <a:buChar char="•"/>
            </a:pPr>
            <a:r>
              <a:rPr lang="en-US" sz="1100" dirty="0" smtClean="0">
                <a:latin typeface="Helvetica 45 Light" panose="020B0403020202020204" pitchFamily="34" charset="0"/>
              </a:rPr>
              <a:t>On existing ‘public clouds’ from OBS/OCB portfolio: In a first step </a:t>
            </a:r>
            <a:r>
              <a:rPr lang="en-US" sz="1100" dirty="0" smtClean="0">
                <a:solidFill>
                  <a:schemeClr val="accent1"/>
                </a:solidFill>
                <a:latin typeface="Helvetica 45 Light" panose="020B0403020202020204" pitchFamily="34" charset="0"/>
              </a:rPr>
              <a:t>we can adjust our behaving as customers</a:t>
            </a:r>
            <a:r>
              <a:rPr lang="en-US" sz="1100" dirty="0" smtClean="0">
                <a:latin typeface="Helvetica 45 Light" panose="020B0403020202020204" pitchFamily="34" charset="0"/>
              </a:rPr>
              <a:t>. In a second step we can partner with OCB to enhance the integration services to Identity federation.</a:t>
            </a:r>
          </a:p>
        </p:txBody>
      </p:sp>
    </p:spTree>
    <p:custDataLst>
      <p:tags r:id="rId1"/>
    </p:custDataLst>
    <p:extLst>
      <p:ext uri="{BB962C8B-B14F-4D97-AF65-F5344CB8AC3E}">
        <p14:creationId xmlns:p14="http://schemas.microsoft.com/office/powerpoint/2010/main" val="97137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100" grpId="0"/>
      <p:bldP spid="43" grpId="1"/>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09550"/>
            <a:ext cx="8470900" cy="304800"/>
          </a:xfrm>
        </p:spPr>
        <p:txBody>
          <a:bodyPr/>
          <a:lstStyle/>
          <a:p>
            <a:r>
              <a:rPr lang="en-US" dirty="0"/>
              <a:t>Orange I@M compliancy: </a:t>
            </a:r>
            <a:r>
              <a:rPr lang="en-US" sz="1600" dirty="0" smtClean="0">
                <a:solidFill>
                  <a:schemeClr val="bg1">
                    <a:lumMod val="50000"/>
                  </a:schemeClr>
                </a:solidFill>
              </a:rPr>
              <a:t>Details on OpenStack multi-sites issues</a:t>
            </a:r>
            <a:endParaRPr lang="en-US" sz="1600" dirty="0">
              <a:solidFill>
                <a:schemeClr val="bg1">
                  <a:lumMod val="50000"/>
                </a:schemeClr>
              </a:solidFill>
            </a:endParaRPr>
          </a:p>
        </p:txBody>
      </p:sp>
      <p:sp>
        <p:nvSpPr>
          <p:cNvPr id="5" name="Rectangle 4"/>
          <p:cNvSpPr/>
          <p:nvPr/>
        </p:nvSpPr>
        <p:spPr>
          <a:xfrm>
            <a:off x="701766" y="1615867"/>
            <a:ext cx="1008112" cy="597685"/>
          </a:xfrm>
          <a:prstGeom prst="rect">
            <a:avLst/>
          </a:prstGeom>
          <a:solidFill>
            <a:schemeClr val="bg1">
              <a:lumMod val="8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6" name="Rectangle 5"/>
          <p:cNvSpPr/>
          <p:nvPr/>
        </p:nvSpPr>
        <p:spPr>
          <a:xfrm>
            <a:off x="541200" y="1732812"/>
            <a:ext cx="1008112" cy="597685"/>
          </a:xfrm>
          <a:prstGeom prst="rect">
            <a:avLst/>
          </a:prstGeom>
          <a:solidFill>
            <a:schemeClr val="bg1">
              <a:lumMod val="7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7" name="ZoneTexte 6"/>
          <p:cNvSpPr txBox="1"/>
          <p:nvPr/>
        </p:nvSpPr>
        <p:spPr>
          <a:xfrm>
            <a:off x="1724313" y="2837129"/>
            <a:ext cx="537327" cy="200055"/>
          </a:xfrm>
          <a:prstGeom prst="rect">
            <a:avLst/>
          </a:prstGeom>
          <a:solidFill>
            <a:srgbClr val="FFFF00"/>
          </a:solidFill>
        </p:spPr>
        <p:txBody>
          <a:bodyPr wrap="none" rtlCol="0">
            <a:spAutoFit/>
          </a:bodyPr>
          <a:lstStyle/>
          <a:p>
            <a:pPr algn="ctr" defTabSz="914400"/>
            <a:r>
              <a:rPr lang="en-US" sz="700" b="1" dirty="0" smtClean="0">
                <a:solidFill>
                  <a:srgbClr val="FF6600">
                    <a:lumMod val="75000"/>
                  </a:srgbClr>
                </a:solidFill>
                <a:latin typeface="Helvetica 45 Light" pitchFamily="34" charset="0"/>
                <a:ea typeface="+mn-ea"/>
                <a:cs typeface="Arial" pitchFamily="34" charset="0"/>
              </a:rPr>
              <a:t>sub roles</a:t>
            </a:r>
            <a:endParaRPr lang="en-US" sz="700" b="1" dirty="0">
              <a:solidFill>
                <a:srgbClr val="FF6600">
                  <a:lumMod val="75000"/>
                </a:srgbClr>
              </a:solidFill>
              <a:latin typeface="Helvetica 45 Light" pitchFamily="34" charset="0"/>
              <a:ea typeface="+mn-ea"/>
              <a:cs typeface="Arial" pitchFamily="34" charset="0"/>
            </a:endParaRPr>
          </a:p>
        </p:txBody>
      </p:sp>
      <p:sp>
        <p:nvSpPr>
          <p:cNvPr id="8" name="ZoneTexte 7"/>
          <p:cNvSpPr txBox="1"/>
          <p:nvPr/>
        </p:nvSpPr>
        <p:spPr>
          <a:xfrm>
            <a:off x="692747" y="1855830"/>
            <a:ext cx="817384" cy="297517"/>
          </a:xfrm>
          <a:prstGeom prst="rect">
            <a:avLst/>
          </a:prstGeom>
          <a:solidFill>
            <a:srgbClr val="92D050"/>
          </a:solidFill>
          <a:ln w="3175">
            <a:solidFill>
              <a:schemeClr val="tx1"/>
            </a:solidFill>
          </a:ln>
        </p:spPr>
        <p:txBody>
          <a:bodyPr wrap="square" rtlCol="0" anchor="ctr">
            <a:spAutoFit/>
          </a:bodyPr>
          <a:lstStyle/>
          <a:p>
            <a:pPr algn="ctr" defTabSz="914400">
              <a:lnSpc>
                <a:spcPts val="800"/>
              </a:lnSpc>
            </a:pPr>
            <a:r>
              <a:rPr lang="en-US" sz="1000" b="1" dirty="0" smtClean="0">
                <a:solidFill>
                  <a:srgbClr val="000000"/>
                </a:solidFill>
                <a:latin typeface="Helvetica 45 Light" pitchFamily="34" charset="0"/>
                <a:ea typeface="+mn-ea"/>
                <a:cs typeface="Arial" pitchFamily="34" charset="0"/>
              </a:rPr>
              <a:t>Keystone</a:t>
            </a:r>
          </a:p>
          <a:p>
            <a:pPr algn="ctr" defTabSz="914400">
              <a:lnSpc>
                <a:spcPts val="800"/>
              </a:lnSpc>
            </a:pPr>
            <a:endParaRPr lang="en-US" sz="1000" b="1" dirty="0">
              <a:solidFill>
                <a:srgbClr val="000000"/>
              </a:solidFill>
              <a:latin typeface="Helvetica 45 Light" pitchFamily="34" charset="0"/>
              <a:ea typeface="+mn-ea"/>
              <a:cs typeface="Arial" pitchFamily="34" charset="0"/>
            </a:endParaRPr>
          </a:p>
        </p:txBody>
      </p:sp>
      <p:sp>
        <p:nvSpPr>
          <p:cNvPr id="9" name="Cylindre 8"/>
          <p:cNvSpPr/>
          <p:nvPr/>
        </p:nvSpPr>
        <p:spPr>
          <a:xfrm>
            <a:off x="646035" y="1997528"/>
            <a:ext cx="196850" cy="157163"/>
          </a:xfrm>
          <a:prstGeom prst="can">
            <a:avLst/>
          </a:prstGeom>
          <a:solidFill>
            <a:srgbClr val="40BE67"/>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10" name="ZoneTexte 9"/>
          <p:cNvSpPr txBox="1"/>
          <p:nvPr/>
        </p:nvSpPr>
        <p:spPr>
          <a:xfrm>
            <a:off x="829231" y="1670146"/>
            <a:ext cx="811440" cy="253916"/>
          </a:xfrm>
          <a:prstGeom prst="rect">
            <a:avLst/>
          </a:prstGeom>
          <a:noFill/>
        </p:spPr>
        <p:txBody>
          <a:bodyPr wrap="none" rtlCol="0">
            <a:spAutoFit/>
          </a:bodyPr>
          <a:lstStyle/>
          <a:p>
            <a:pPr algn="r" defTabSz="914400"/>
            <a:r>
              <a:rPr lang="en-US" sz="1050" dirty="0" smtClean="0">
                <a:solidFill>
                  <a:srgbClr val="000000"/>
                </a:solidFill>
                <a:latin typeface="Helvetica 45 Light" pitchFamily="34" charset="0"/>
                <a:ea typeface="+mn-ea"/>
                <a:cs typeface="Arial" pitchFamily="34" charset="0"/>
              </a:rPr>
              <a:t>NGPoP #1</a:t>
            </a:r>
            <a:endParaRPr lang="en-US" sz="1050" dirty="0">
              <a:solidFill>
                <a:srgbClr val="000000"/>
              </a:solidFill>
              <a:latin typeface="Helvetica 45 Light" pitchFamily="34" charset="0"/>
              <a:ea typeface="+mn-ea"/>
              <a:cs typeface="Arial" pitchFamily="34" charset="0"/>
            </a:endParaRPr>
          </a:p>
        </p:txBody>
      </p:sp>
      <p:sp>
        <p:nvSpPr>
          <p:cNvPr id="11" name="ZoneTexte 10"/>
          <p:cNvSpPr txBox="1"/>
          <p:nvPr/>
        </p:nvSpPr>
        <p:spPr>
          <a:xfrm>
            <a:off x="291878" y="1133432"/>
            <a:ext cx="1117888" cy="369332"/>
          </a:xfrm>
          <a:prstGeom prst="rect">
            <a:avLst/>
          </a:prstGeom>
          <a:noFill/>
        </p:spPr>
        <p:txBody>
          <a:bodyPr wrap="square" rtlCol="0">
            <a:spAutoFit/>
          </a:bodyPr>
          <a:lstStyle/>
          <a:p>
            <a:pPr algn="ctr" defTabSz="914400" fontAlgn="auto">
              <a:spcBef>
                <a:spcPts val="0"/>
              </a:spcBef>
              <a:spcAft>
                <a:spcPts val="0"/>
              </a:spcAft>
            </a:pPr>
            <a:r>
              <a:rPr lang="en-US" sz="900" dirty="0" smtClean="0">
                <a:solidFill>
                  <a:srgbClr val="FF0000"/>
                </a:solidFill>
                <a:latin typeface="Helvetica 45 Light" panose="020B0403020202020204" pitchFamily="34" charset="0"/>
                <a:ea typeface="+mn-ea"/>
              </a:rPr>
              <a:t>Internal</a:t>
            </a:r>
            <a:r>
              <a:rPr lang="en-US" sz="900" dirty="0" smtClean="0">
                <a:solidFill>
                  <a:srgbClr val="000000"/>
                </a:solidFill>
                <a:latin typeface="Helvetica 45 Light" panose="020B0403020202020204" pitchFamily="34" charset="0"/>
                <a:ea typeface="+mn-ea"/>
              </a:rPr>
              <a:t> DB</a:t>
            </a:r>
          </a:p>
          <a:p>
            <a:pPr algn="ctr" defTabSz="914400" fontAlgn="auto">
              <a:spcBef>
                <a:spcPts val="0"/>
              </a:spcBef>
              <a:spcAft>
                <a:spcPts val="0"/>
              </a:spcAft>
            </a:pPr>
            <a:r>
              <a:rPr lang="en-US" sz="900" dirty="0" smtClean="0">
                <a:solidFill>
                  <a:srgbClr val="000000"/>
                </a:solidFill>
                <a:latin typeface="Helvetica 45 Light" panose="020B0403020202020204" pitchFamily="34" charset="0"/>
                <a:ea typeface="+mn-ea"/>
              </a:rPr>
              <a:t>for Authentication</a:t>
            </a:r>
            <a:endParaRPr lang="en-US" sz="900" dirty="0">
              <a:solidFill>
                <a:srgbClr val="000000"/>
              </a:solidFill>
              <a:latin typeface="Helvetica 45 Light" panose="020B0403020202020204" pitchFamily="34" charset="0"/>
              <a:ea typeface="+mn-ea"/>
            </a:endParaRPr>
          </a:p>
        </p:txBody>
      </p:sp>
      <p:cxnSp>
        <p:nvCxnSpPr>
          <p:cNvPr id="12" name="Connecteur droit avec flèche 11"/>
          <p:cNvCxnSpPr>
            <a:stCxn id="9" idx="0"/>
            <a:endCxn id="11" idx="2"/>
          </p:cNvCxnSpPr>
          <p:nvPr/>
        </p:nvCxnSpPr>
        <p:spPr>
          <a:xfrm flipV="1">
            <a:off x="744460" y="1502764"/>
            <a:ext cx="106362" cy="53405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213987" y="2520660"/>
            <a:ext cx="1117888" cy="369332"/>
          </a:xfrm>
          <a:prstGeom prst="rect">
            <a:avLst/>
          </a:prstGeom>
          <a:noFill/>
        </p:spPr>
        <p:txBody>
          <a:bodyPr wrap="square" rtlCol="0">
            <a:spAutoFit/>
          </a:bodyPr>
          <a:lstStyle/>
          <a:p>
            <a:pPr algn="ctr" defTabSz="914400" fontAlgn="auto">
              <a:spcBef>
                <a:spcPts val="0"/>
              </a:spcBef>
              <a:spcAft>
                <a:spcPts val="0"/>
              </a:spcAft>
            </a:pPr>
            <a:r>
              <a:rPr lang="en-US" sz="900" dirty="0" smtClean="0">
                <a:solidFill>
                  <a:srgbClr val="FF0000"/>
                </a:solidFill>
                <a:latin typeface="Helvetica 45 Light" panose="020B0403020202020204" pitchFamily="34" charset="0"/>
                <a:ea typeface="+mn-ea"/>
              </a:rPr>
              <a:t>Internal</a:t>
            </a:r>
            <a:r>
              <a:rPr lang="en-US" sz="900" dirty="0" smtClean="0">
                <a:solidFill>
                  <a:srgbClr val="000000"/>
                </a:solidFill>
                <a:latin typeface="Helvetica 45 Light" panose="020B0403020202020204" pitchFamily="34" charset="0"/>
                <a:ea typeface="+mn-ea"/>
              </a:rPr>
              <a:t> DB</a:t>
            </a:r>
          </a:p>
          <a:p>
            <a:pPr algn="ctr" defTabSz="914400" fontAlgn="auto">
              <a:spcBef>
                <a:spcPts val="0"/>
              </a:spcBef>
              <a:spcAft>
                <a:spcPts val="0"/>
              </a:spcAft>
            </a:pPr>
            <a:r>
              <a:rPr lang="en-US" sz="900" dirty="0" smtClean="0">
                <a:solidFill>
                  <a:srgbClr val="000000"/>
                </a:solidFill>
                <a:latin typeface="Helvetica 45 Light" panose="020B0403020202020204" pitchFamily="34" charset="0"/>
                <a:ea typeface="+mn-ea"/>
              </a:rPr>
              <a:t>for Authorizations</a:t>
            </a:r>
            <a:endParaRPr lang="en-US" sz="900" dirty="0">
              <a:solidFill>
                <a:srgbClr val="000000"/>
              </a:solidFill>
              <a:latin typeface="Helvetica 45 Light" panose="020B0403020202020204" pitchFamily="34" charset="0"/>
              <a:ea typeface="+mn-ea"/>
            </a:endParaRPr>
          </a:p>
        </p:txBody>
      </p:sp>
      <p:cxnSp>
        <p:nvCxnSpPr>
          <p:cNvPr id="14" name="Connecteur droit avec flèche 13"/>
          <p:cNvCxnSpPr>
            <a:stCxn id="9" idx="3"/>
            <a:endCxn id="13" idx="0"/>
          </p:cNvCxnSpPr>
          <p:nvPr/>
        </p:nvCxnSpPr>
        <p:spPr>
          <a:xfrm>
            <a:off x="744460" y="2154691"/>
            <a:ext cx="28471" cy="36596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1366115" y="2525505"/>
            <a:ext cx="1117888" cy="369332"/>
          </a:xfrm>
          <a:prstGeom prst="rect">
            <a:avLst/>
          </a:prstGeom>
          <a:noFill/>
        </p:spPr>
        <p:txBody>
          <a:bodyPr wrap="square" rtlCol="0">
            <a:spAutoFit/>
          </a:bodyPr>
          <a:lstStyle/>
          <a:p>
            <a:pPr algn="ctr" defTabSz="914400" fontAlgn="auto">
              <a:spcBef>
                <a:spcPts val="0"/>
              </a:spcBef>
              <a:spcAft>
                <a:spcPts val="0"/>
              </a:spcAft>
            </a:pPr>
            <a:r>
              <a:rPr lang="en-US" sz="900" dirty="0" smtClean="0">
                <a:solidFill>
                  <a:srgbClr val="FF0000"/>
                </a:solidFill>
                <a:latin typeface="Helvetica 45 Light" panose="020B0403020202020204" pitchFamily="34" charset="0"/>
                <a:ea typeface="+mn-ea"/>
              </a:rPr>
              <a:t>Too few </a:t>
            </a:r>
            <a:r>
              <a:rPr lang="en-US" sz="900" dirty="0" smtClean="0">
                <a:solidFill>
                  <a:srgbClr val="000000"/>
                </a:solidFill>
                <a:latin typeface="Helvetica 45 Light" panose="020B0403020202020204" pitchFamily="34" charset="0"/>
                <a:ea typeface="+mn-ea"/>
              </a:rPr>
              <a:t>roles</a:t>
            </a:r>
          </a:p>
          <a:p>
            <a:pPr algn="ctr" defTabSz="914400" fontAlgn="auto">
              <a:spcBef>
                <a:spcPts val="0"/>
              </a:spcBef>
              <a:spcAft>
                <a:spcPts val="0"/>
              </a:spcAft>
            </a:pPr>
            <a:r>
              <a:rPr lang="en-US" sz="900" dirty="0" smtClean="0">
                <a:solidFill>
                  <a:srgbClr val="000000"/>
                </a:solidFill>
                <a:latin typeface="Helvetica 45 Light" panose="020B0403020202020204" pitchFamily="34" charset="0"/>
                <a:ea typeface="+mn-ea"/>
              </a:rPr>
              <a:t>for Authorizations</a:t>
            </a:r>
            <a:endParaRPr lang="en-US" sz="900" dirty="0">
              <a:solidFill>
                <a:srgbClr val="000000"/>
              </a:solidFill>
              <a:latin typeface="Helvetica 45 Light" panose="020B0403020202020204" pitchFamily="34" charset="0"/>
              <a:ea typeface="+mn-ea"/>
            </a:endParaRPr>
          </a:p>
        </p:txBody>
      </p:sp>
      <p:cxnSp>
        <p:nvCxnSpPr>
          <p:cNvPr id="16" name="Connecteur droit avec flèche 15"/>
          <p:cNvCxnSpPr>
            <a:stCxn id="9" idx="3"/>
            <a:endCxn id="15" idx="0"/>
          </p:cNvCxnSpPr>
          <p:nvPr/>
        </p:nvCxnSpPr>
        <p:spPr>
          <a:xfrm>
            <a:off x="744460" y="2154691"/>
            <a:ext cx="1180599" cy="37081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endCxn id="18" idx="2"/>
          </p:cNvCxnSpPr>
          <p:nvPr/>
        </p:nvCxnSpPr>
        <p:spPr>
          <a:xfrm flipV="1">
            <a:off x="1510131" y="1504950"/>
            <a:ext cx="458579" cy="2278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1409766" y="997119"/>
            <a:ext cx="1117888" cy="507831"/>
          </a:xfrm>
          <a:prstGeom prst="rect">
            <a:avLst/>
          </a:prstGeom>
          <a:noFill/>
        </p:spPr>
        <p:txBody>
          <a:bodyPr wrap="square" rtlCol="0">
            <a:spAutoFit/>
          </a:bodyPr>
          <a:lstStyle/>
          <a:p>
            <a:pPr algn="ctr" defTabSz="914400" fontAlgn="auto">
              <a:spcBef>
                <a:spcPts val="0"/>
              </a:spcBef>
              <a:spcAft>
                <a:spcPts val="0"/>
              </a:spcAft>
            </a:pPr>
            <a:r>
              <a:rPr lang="en-US" sz="900" dirty="0" smtClean="0">
                <a:solidFill>
                  <a:srgbClr val="000000"/>
                </a:solidFill>
                <a:latin typeface="Helvetica 45 Light" panose="020B0403020202020204" pitchFamily="34" charset="0"/>
                <a:ea typeface="+mn-ea"/>
              </a:rPr>
              <a:t>How to support </a:t>
            </a:r>
            <a:r>
              <a:rPr lang="en-US" sz="900" dirty="0" smtClean="0">
                <a:solidFill>
                  <a:srgbClr val="FF0000"/>
                </a:solidFill>
                <a:latin typeface="Helvetica 45 Light" panose="020B0403020202020204" pitchFamily="34" charset="0"/>
                <a:ea typeface="+mn-ea"/>
              </a:rPr>
              <a:t>multi-NGPoPs</a:t>
            </a:r>
            <a:r>
              <a:rPr lang="en-US" sz="900" dirty="0" smtClean="0">
                <a:latin typeface="Helvetica 45 Light" panose="020B0403020202020204" pitchFamily="34" charset="0"/>
                <a:ea typeface="+mn-ea"/>
              </a:rPr>
              <a:t> </a:t>
            </a:r>
            <a:r>
              <a:rPr lang="en-US" sz="900" dirty="0">
                <a:latin typeface="Helvetica 45 Light" panose="020B0403020202020204" pitchFamily="34" charset="0"/>
                <a:ea typeface="+mn-ea"/>
              </a:rPr>
              <a:t>i</a:t>
            </a:r>
            <a:r>
              <a:rPr lang="en-US" sz="900" dirty="0" smtClean="0">
                <a:latin typeface="Helvetica 45 Light" panose="020B0403020202020204" pitchFamily="34" charset="0"/>
                <a:ea typeface="+mn-ea"/>
              </a:rPr>
              <a:t>nside one Cloud?</a:t>
            </a:r>
            <a:endParaRPr lang="en-US" sz="900" dirty="0">
              <a:latin typeface="Helvetica 45 Light" panose="020B0403020202020204" pitchFamily="34" charset="0"/>
              <a:ea typeface="+mn-ea"/>
            </a:endParaRPr>
          </a:p>
        </p:txBody>
      </p:sp>
      <p:sp>
        <p:nvSpPr>
          <p:cNvPr id="20" name="ZoneTexte 19"/>
          <p:cNvSpPr txBox="1"/>
          <p:nvPr/>
        </p:nvSpPr>
        <p:spPr>
          <a:xfrm>
            <a:off x="2641600" y="590550"/>
            <a:ext cx="6350000" cy="892552"/>
          </a:xfrm>
          <a:prstGeom prst="rect">
            <a:avLst/>
          </a:prstGeom>
          <a:noFill/>
        </p:spPr>
        <p:txBody>
          <a:bodyPr wrap="square" rtlCol="0">
            <a:spAutoFit/>
          </a:bodyPr>
          <a:lstStyle/>
          <a:p>
            <a:pPr>
              <a:spcBef>
                <a:spcPts val="600"/>
              </a:spcBef>
            </a:pPr>
            <a:r>
              <a:rPr lang="en-US" sz="1200" dirty="0" smtClean="0">
                <a:latin typeface="Helvetica 45 Light" panose="020B0403020202020204" pitchFamily="34" charset="0"/>
                <a:ea typeface="Calibri"/>
                <a:cs typeface="Times New Roman"/>
              </a:rPr>
              <a:t>When </a:t>
            </a:r>
            <a:r>
              <a:rPr lang="en-US" sz="1200" dirty="0">
                <a:latin typeface="Helvetica 45 Light" panose="020B0403020202020204" pitchFamily="34" charset="0"/>
                <a:ea typeface="Calibri"/>
                <a:cs typeface="Times New Roman"/>
              </a:rPr>
              <a:t>considering the Telco architecture in multi </a:t>
            </a:r>
            <a:r>
              <a:rPr lang="en-US" sz="1200" dirty="0" smtClean="0">
                <a:latin typeface="Helvetica 45 Light" panose="020B0403020202020204" pitchFamily="34" charset="0"/>
                <a:ea typeface="Calibri"/>
                <a:cs typeface="Times New Roman"/>
              </a:rPr>
              <a:t>OpenStack-based NGPoPs== DCs:</a:t>
            </a:r>
          </a:p>
          <a:p>
            <a:pPr marL="171450" indent="-171450">
              <a:buFont typeface="Arial" panose="020B0604020202020204" pitchFamily="34" charset="0"/>
              <a:buChar char="•"/>
            </a:pPr>
            <a:r>
              <a:rPr lang="en-US" sz="1000" dirty="0" smtClean="0">
                <a:latin typeface="Helvetica 45 Light" panose="020B0403020202020204" pitchFamily="34" charset="0"/>
              </a:rPr>
              <a:t>Source for Authentication cannot be local to each site. </a:t>
            </a:r>
            <a:r>
              <a:rPr lang="en-US" sz="1000" b="1" dirty="0" smtClean="0">
                <a:solidFill>
                  <a:srgbClr val="00B0F0"/>
                </a:solidFill>
                <a:latin typeface="Helvetica 45 Light" panose="020B0403020202020204" pitchFamily="34" charset="0"/>
              </a:rPr>
              <a:t>Central management of the authentication process</a:t>
            </a:r>
            <a:r>
              <a:rPr lang="en-US" sz="1000" dirty="0" smtClean="0">
                <a:solidFill>
                  <a:srgbClr val="00B0F0"/>
                </a:solidFill>
                <a:latin typeface="Helvetica 45 Light" panose="020B0403020202020204" pitchFamily="34" charset="0"/>
              </a:rPr>
              <a:t> </a:t>
            </a:r>
            <a:r>
              <a:rPr lang="en-US" sz="1000" dirty="0" smtClean="0">
                <a:latin typeface="Helvetica 45 Light" panose="020B0403020202020204" pitchFamily="34" charset="0"/>
              </a:rPr>
              <a:t>is required and will the support to the strong authentication: </a:t>
            </a:r>
            <a:r>
              <a:rPr lang="en-US" sz="1000" dirty="0" smtClean="0">
                <a:solidFill>
                  <a:schemeClr val="accent1"/>
                </a:solidFill>
                <a:latin typeface="Helvetica 45 Light" panose="020B0403020202020204" pitchFamily="34" charset="0"/>
              </a:rPr>
              <a:t>Affiliate Active Directory must be the backend</a:t>
            </a:r>
            <a:r>
              <a:rPr lang="en-US" sz="1000" dirty="0" smtClean="0">
                <a:latin typeface="Helvetica 45 Light" panose="020B0403020202020204" pitchFamily="34" charset="0"/>
              </a:rPr>
              <a:t> for LDAP protocol. </a:t>
            </a:r>
          </a:p>
          <a:p>
            <a:pPr marL="171450" indent="-171450">
              <a:buFont typeface="Arial" panose="020B0604020202020204" pitchFamily="34" charset="0"/>
              <a:buChar char="•"/>
            </a:pPr>
            <a:r>
              <a:rPr lang="en-US" sz="1000" dirty="0" smtClean="0">
                <a:solidFill>
                  <a:schemeClr val="bg2"/>
                </a:solidFill>
                <a:latin typeface="Helvetica 45 Light" panose="020B0403020202020204" pitchFamily="34" charset="0"/>
              </a:rPr>
              <a:t>Official CUID must be used for Staff and technical identities</a:t>
            </a:r>
            <a:r>
              <a:rPr lang="en-US" sz="1000" dirty="0" smtClean="0">
                <a:latin typeface="Helvetica 45 Light" panose="020B0403020202020204" pitchFamily="34" charset="0"/>
              </a:rPr>
              <a:t>.</a:t>
            </a:r>
          </a:p>
        </p:txBody>
      </p:sp>
      <p:sp>
        <p:nvSpPr>
          <p:cNvPr id="21" name="ZoneTexte 20"/>
          <p:cNvSpPr txBox="1"/>
          <p:nvPr/>
        </p:nvSpPr>
        <p:spPr>
          <a:xfrm>
            <a:off x="758695" y="4629149"/>
            <a:ext cx="7459093" cy="307777"/>
          </a:xfrm>
          <a:prstGeom prst="rect">
            <a:avLst/>
          </a:prstGeom>
          <a:solidFill>
            <a:schemeClr val="bg1"/>
          </a:solidFill>
        </p:spPr>
        <p:txBody>
          <a:bodyPr wrap="none" rtlCol="0">
            <a:spAutoFit/>
          </a:bodyPr>
          <a:lstStyle/>
          <a:p>
            <a:r>
              <a:rPr lang="en-US" dirty="0" smtClean="0">
                <a:solidFill>
                  <a:srgbClr val="00B0F0"/>
                </a:solidFill>
                <a:sym typeface="Wingdings" panose="05000000000000000000" pitchFamily="2" charset="2"/>
              </a:rPr>
              <a:t>Global target: </a:t>
            </a:r>
            <a:r>
              <a:rPr lang="en-US" dirty="0" smtClean="0">
                <a:sym typeface="Wingdings" panose="05000000000000000000" pitchFamily="2" charset="2"/>
              </a:rPr>
              <a:t>Moving from single static policy to </a:t>
            </a:r>
            <a:r>
              <a:rPr lang="en-US" dirty="0" smtClean="0">
                <a:solidFill>
                  <a:srgbClr val="92D050"/>
                </a:solidFill>
                <a:sym typeface="Wingdings" panose="05000000000000000000" pitchFamily="2" charset="2"/>
              </a:rPr>
              <a:t>multiple dynamic security policies</a:t>
            </a:r>
            <a:r>
              <a:rPr lang="en-US" dirty="0" smtClean="0">
                <a:sym typeface="Wingdings" panose="05000000000000000000" pitchFamily="2" charset="2"/>
              </a:rPr>
              <a:t>!</a:t>
            </a:r>
            <a:endParaRPr lang="en-US" dirty="0"/>
          </a:p>
        </p:txBody>
      </p:sp>
      <p:sp>
        <p:nvSpPr>
          <p:cNvPr id="22" name="ZoneTexte 21"/>
          <p:cNvSpPr txBox="1"/>
          <p:nvPr/>
        </p:nvSpPr>
        <p:spPr>
          <a:xfrm>
            <a:off x="2641600" y="1504950"/>
            <a:ext cx="6350000" cy="861774"/>
          </a:xfrm>
          <a:prstGeom prst="rect">
            <a:avLst/>
          </a:prstGeom>
          <a:noFill/>
        </p:spPr>
        <p:txBody>
          <a:bodyPr wrap="square" rtlCol="0">
            <a:spAutoFit/>
          </a:bodyPr>
          <a:lstStyle/>
          <a:p>
            <a:pPr marL="171450" indent="-171450">
              <a:buFont typeface="Arial" panose="020B0604020202020204" pitchFamily="34" charset="0"/>
              <a:buChar char="•"/>
            </a:pPr>
            <a:r>
              <a:rPr lang="en-US" sz="1000" dirty="0" smtClean="0">
                <a:latin typeface="Helvetica 45 Light" panose="020B0403020202020204" pitchFamily="34" charset="0"/>
              </a:rPr>
              <a:t>Possible roles for actors are defined locally per sites. This </a:t>
            </a:r>
            <a:r>
              <a:rPr lang="en-US" sz="1000" dirty="0" smtClean="0">
                <a:solidFill>
                  <a:srgbClr val="00B0F0"/>
                </a:solidFill>
                <a:latin typeface="Helvetica 45 Light" panose="020B0403020202020204" pitchFamily="34" charset="0"/>
              </a:rPr>
              <a:t>must become centralized and ‘static policy files’ usage must be deprecated asap and</a:t>
            </a:r>
            <a:r>
              <a:rPr lang="en-US" sz="1000" dirty="0" smtClean="0">
                <a:solidFill>
                  <a:srgbClr val="7030A0"/>
                </a:solidFill>
                <a:latin typeface="Helvetica 45 Light" panose="020B0403020202020204" pitchFamily="34" charset="0"/>
              </a:rPr>
              <a:t> </a:t>
            </a:r>
            <a:r>
              <a:rPr lang="en-US" sz="1000" dirty="0" smtClean="0">
                <a:solidFill>
                  <a:schemeClr val="accent1"/>
                </a:solidFill>
                <a:latin typeface="Helvetica 45 Light" panose="020B0403020202020204" pitchFamily="34" charset="0"/>
              </a:rPr>
              <a:t>be replaced by a dynamic solution (</a:t>
            </a:r>
            <a:r>
              <a:rPr lang="en-US" sz="1000" dirty="0" smtClean="0">
                <a:solidFill>
                  <a:schemeClr val="accent1"/>
                </a:solidFill>
                <a:latin typeface="Helvetica 45 Light" panose="020B0403020202020204" pitchFamily="34" charset="0"/>
                <a:sym typeface="Wingdings" panose="05000000000000000000" pitchFamily="2" charset="2"/>
              </a:rPr>
              <a:t></a:t>
            </a:r>
            <a:r>
              <a:rPr lang="en-US" sz="1000" b="1" dirty="0" smtClean="0">
                <a:solidFill>
                  <a:srgbClr val="92D050"/>
                </a:solidFill>
                <a:latin typeface="Helvetica 45 Light" panose="020B0403020202020204" pitchFamily="34" charset="0"/>
              </a:rPr>
              <a:t>external PDP</a:t>
            </a:r>
            <a:r>
              <a:rPr lang="en-US" sz="1000" dirty="0" smtClean="0">
                <a:solidFill>
                  <a:schemeClr val="accent1"/>
                </a:solidFill>
                <a:latin typeface="Helvetica 45 Light" panose="020B0403020202020204" pitchFamily="34" charset="0"/>
              </a:rPr>
              <a:t>)</a:t>
            </a:r>
            <a:r>
              <a:rPr lang="en-US" sz="1000" dirty="0" smtClean="0">
                <a:solidFill>
                  <a:srgbClr val="7030A0"/>
                </a:solidFill>
                <a:latin typeface="Helvetica 45 Light" panose="020B0403020202020204" pitchFamily="34" charset="0"/>
              </a:rPr>
              <a:t>.</a:t>
            </a:r>
          </a:p>
          <a:p>
            <a:pPr marL="171450" indent="-171450">
              <a:buFont typeface="Arial" panose="020B0604020202020204" pitchFamily="34" charset="0"/>
              <a:buChar char="•"/>
            </a:pPr>
            <a:r>
              <a:rPr lang="en-US" sz="1000" dirty="0" smtClean="0">
                <a:solidFill>
                  <a:srgbClr val="FF0000"/>
                </a:solidFill>
                <a:latin typeface="Helvetica 45 Light" panose="020B0403020202020204" pitchFamily="34" charset="0"/>
              </a:rPr>
              <a:t>Too few roles are predefined </a:t>
            </a:r>
            <a:r>
              <a:rPr lang="en-US" sz="1000" dirty="0" smtClean="0">
                <a:latin typeface="Helvetica 45 Light" panose="020B0403020202020204" pitchFamily="34" charset="0"/>
              </a:rPr>
              <a:t>inside the OpenStack architecture to allow segmentation of duty. Currently no distinct scoping between “System” and “Tenant”. Roles mapping between OpenStack and external SDN is not trivial. </a:t>
            </a:r>
            <a:r>
              <a:rPr lang="en-US" sz="1000" dirty="0" smtClean="0">
                <a:latin typeface="Helvetica 45 Light" panose="020B0403020202020204" pitchFamily="34" charset="0"/>
                <a:sym typeface="Wingdings" panose="05000000000000000000" pitchFamily="2" charset="2"/>
              </a:rPr>
              <a:t></a:t>
            </a:r>
            <a:r>
              <a:rPr lang="en-US" sz="1000" dirty="0" smtClean="0">
                <a:solidFill>
                  <a:schemeClr val="accent1"/>
                </a:solidFill>
                <a:latin typeface="Helvetica 45 Light" panose="020B0403020202020204" pitchFamily="34" charset="0"/>
                <a:sym typeface="Wingdings" panose="05000000000000000000" pitchFamily="2" charset="2"/>
              </a:rPr>
              <a:t>New roles must be built and deployed from a central management platform</a:t>
            </a:r>
            <a:r>
              <a:rPr lang="en-US" sz="1000" dirty="0" smtClean="0">
                <a:latin typeface="Helvetica 45 Light" panose="020B0403020202020204" pitchFamily="34" charset="0"/>
                <a:sym typeface="Wingdings" panose="05000000000000000000" pitchFamily="2" charset="2"/>
              </a:rPr>
              <a:t>.</a:t>
            </a:r>
            <a:endParaRPr lang="en-US" sz="1000" dirty="0" smtClean="0">
              <a:latin typeface="Helvetica 45 Light" panose="020B0403020202020204" pitchFamily="34" charset="0"/>
            </a:endParaRPr>
          </a:p>
        </p:txBody>
      </p:sp>
      <p:sp>
        <p:nvSpPr>
          <p:cNvPr id="23" name="ZoneTexte 22"/>
          <p:cNvSpPr txBox="1"/>
          <p:nvPr/>
        </p:nvSpPr>
        <p:spPr>
          <a:xfrm>
            <a:off x="2641600" y="4075152"/>
            <a:ext cx="6350000" cy="553998"/>
          </a:xfrm>
          <a:prstGeom prst="rect">
            <a:avLst/>
          </a:prstGeom>
          <a:noFill/>
        </p:spPr>
        <p:txBody>
          <a:bodyPr wrap="square" rtlCol="0">
            <a:spAutoFit/>
          </a:bodyPr>
          <a:lstStyle/>
          <a:p>
            <a:pPr marL="171450" indent="-171450">
              <a:buFont typeface="Arial" panose="020B0604020202020204" pitchFamily="34" charset="0"/>
              <a:buChar char="•"/>
            </a:pPr>
            <a:r>
              <a:rPr lang="en-US" sz="1000" dirty="0" smtClean="0">
                <a:solidFill>
                  <a:srgbClr val="FF0000"/>
                </a:solidFill>
                <a:latin typeface="Helvetica 45 Light" panose="020B0403020202020204" pitchFamily="34" charset="0"/>
              </a:rPr>
              <a:t>Tenant management on all sites </a:t>
            </a:r>
            <a:r>
              <a:rPr lang="en-US" sz="1000" dirty="0" smtClean="0">
                <a:latin typeface="Helvetica 45 Light" panose="020B0403020202020204" pitchFamily="34" charset="0"/>
              </a:rPr>
              <a:t>(“tenant across sites”) can no longer be simply executed (</a:t>
            </a:r>
            <a:r>
              <a:rPr lang="en-US" sz="1000" i="1" dirty="0" smtClean="0">
                <a:solidFill>
                  <a:srgbClr val="00B0F0"/>
                </a:solidFill>
                <a:latin typeface="Helvetica 45 Light" panose="020B0403020202020204" pitchFamily="34" charset="0"/>
              </a:rPr>
              <a:t>the same </a:t>
            </a:r>
            <a:r>
              <a:rPr lang="en-US" sz="1000" i="1" dirty="0" err="1" smtClean="0">
                <a:solidFill>
                  <a:srgbClr val="00B0F0"/>
                </a:solidFill>
                <a:latin typeface="Helvetica 45 Light" panose="020B0403020202020204" pitchFamily="34" charset="0"/>
              </a:rPr>
              <a:t>Project_ID</a:t>
            </a:r>
            <a:r>
              <a:rPr lang="en-US" sz="1000" i="1" dirty="0" smtClean="0">
                <a:solidFill>
                  <a:srgbClr val="00B0F0"/>
                </a:solidFill>
                <a:latin typeface="Helvetica 45 Light" panose="020B0403020202020204" pitchFamily="34" charset="0"/>
              </a:rPr>
              <a:t> on all the OPST sites</a:t>
            </a:r>
            <a:r>
              <a:rPr lang="en-US" sz="1000" dirty="0" smtClean="0">
                <a:latin typeface="Helvetica 45 Light" panose="020B0403020202020204" pitchFamily="34" charset="0"/>
              </a:rPr>
              <a:t>)</a:t>
            </a:r>
            <a:r>
              <a:rPr lang="en-US" sz="1000" dirty="0" smtClean="0">
                <a:latin typeface="Helvetica 45 Light" panose="020B0403020202020204" pitchFamily="34" charset="0"/>
                <a:sym typeface="Wingdings" panose="05000000000000000000" pitchFamily="2" charset="2"/>
              </a:rPr>
              <a:t></a:t>
            </a:r>
            <a:r>
              <a:rPr lang="en-US" sz="1000" b="1" dirty="0" smtClean="0">
                <a:solidFill>
                  <a:srgbClr val="00B0F0"/>
                </a:solidFill>
                <a:latin typeface="Helvetica 45 Light" panose="020B0403020202020204" pitchFamily="34" charset="0"/>
                <a:sym typeface="Wingdings" panose="05000000000000000000" pitchFamily="2" charset="2"/>
              </a:rPr>
              <a:t>external mapping table is required for tenant across sites and related authorizations</a:t>
            </a:r>
            <a:r>
              <a:rPr lang="en-US" sz="1000" dirty="0" smtClean="0">
                <a:solidFill>
                  <a:srgbClr val="00B0F0"/>
                </a:solidFill>
                <a:latin typeface="Helvetica 45 Light" panose="020B0403020202020204" pitchFamily="34" charset="0"/>
                <a:sym typeface="Wingdings" panose="05000000000000000000" pitchFamily="2" charset="2"/>
              </a:rPr>
              <a:t>  </a:t>
            </a:r>
            <a:r>
              <a:rPr lang="en-US" sz="1000" dirty="0" smtClean="0">
                <a:latin typeface="Helvetica 45 Light" panose="020B0403020202020204" pitchFamily="34" charset="0"/>
                <a:sym typeface="Wingdings" panose="05000000000000000000" pitchFamily="2" charset="2"/>
              </a:rPr>
              <a:t>Source code for ‘OPST/Project ID allocation when creating the tenant to be backported</a:t>
            </a:r>
            <a:endParaRPr lang="en-US" sz="1000" dirty="0" smtClean="0">
              <a:latin typeface="Helvetica 45 Light" panose="020B0403020202020204" pitchFamily="34" charset="0"/>
            </a:endParaRPr>
          </a:p>
        </p:txBody>
      </p:sp>
      <p:sp>
        <p:nvSpPr>
          <p:cNvPr id="24" name="ZoneTexte 23"/>
          <p:cNvSpPr txBox="1"/>
          <p:nvPr/>
        </p:nvSpPr>
        <p:spPr>
          <a:xfrm>
            <a:off x="2641600" y="2343150"/>
            <a:ext cx="6350000" cy="1938992"/>
          </a:xfrm>
          <a:prstGeom prst="rect">
            <a:avLst/>
          </a:prstGeom>
          <a:noFill/>
        </p:spPr>
        <p:txBody>
          <a:bodyPr wrap="square" rtlCol="0">
            <a:spAutoFit/>
          </a:bodyPr>
          <a:lstStyle/>
          <a:p>
            <a:pPr marL="171450" indent="-171450">
              <a:buFont typeface="Arial" panose="020B0604020202020204" pitchFamily="34" charset="0"/>
              <a:buChar char="•"/>
            </a:pPr>
            <a:r>
              <a:rPr lang="en-US" sz="1000" dirty="0" smtClean="0">
                <a:latin typeface="Helvetica 45 Light" panose="020B0403020202020204" pitchFamily="34" charset="0"/>
              </a:rPr>
              <a:t>A </a:t>
            </a:r>
            <a:r>
              <a:rPr lang="en-US" sz="1000" dirty="0" smtClean="0">
                <a:solidFill>
                  <a:srgbClr val="00B0F0"/>
                </a:solidFill>
                <a:latin typeface="Helvetica 45 Light" panose="020B0403020202020204" pitchFamily="34" charset="0"/>
              </a:rPr>
              <a:t>central IAM&amp;ACM </a:t>
            </a:r>
            <a:r>
              <a:rPr lang="en-US" sz="1000" dirty="0" smtClean="0">
                <a:latin typeface="Helvetica 45 Light" panose="020B0403020202020204" pitchFamily="34" charset="0"/>
              </a:rPr>
              <a:t>process must manage:</a:t>
            </a:r>
          </a:p>
          <a:p>
            <a:pPr marL="527050" lvl="1" indent="-171450">
              <a:buFont typeface="Arial" panose="020B0604020202020204" pitchFamily="34" charset="0"/>
              <a:buChar char="•"/>
            </a:pPr>
            <a:r>
              <a:rPr lang="en-US" sz="1000" dirty="0" smtClean="0">
                <a:latin typeface="Helvetica 45 Light" panose="020B0403020202020204" pitchFamily="34" charset="0"/>
              </a:rPr>
              <a:t>Centralized database for assignments (</a:t>
            </a:r>
            <a:r>
              <a:rPr lang="en-US" sz="900" i="1" dirty="0" smtClean="0">
                <a:latin typeface="Helvetica 45 Light" panose="020B0403020202020204" pitchFamily="34" charset="0"/>
              </a:rPr>
              <a:t>see Moon as External PDP, see below</a:t>
            </a:r>
            <a:r>
              <a:rPr lang="en-US" sz="1000" dirty="0" smtClean="0">
                <a:latin typeface="Helvetica 45 Light" panose="020B0403020202020204" pitchFamily="34" charset="0"/>
              </a:rPr>
              <a:t>): </a:t>
            </a:r>
            <a:br>
              <a:rPr lang="en-US" sz="1000" dirty="0" smtClean="0">
                <a:latin typeface="Helvetica 45 Light" panose="020B0403020202020204" pitchFamily="34" charset="0"/>
              </a:rPr>
            </a:br>
            <a:r>
              <a:rPr lang="en-US" sz="1000" dirty="0" smtClean="0">
                <a:latin typeface="Helvetica 45 Light" panose="020B0403020202020204" pitchFamily="34" charset="0"/>
                <a:sym typeface="Wingdings" panose="05000000000000000000" pitchFamily="2" charset="2"/>
              </a:rPr>
              <a:t></a:t>
            </a:r>
            <a:r>
              <a:rPr lang="en-US" sz="1000" dirty="0" smtClean="0">
                <a:latin typeface="Helvetica 45 Light" panose="020B0403020202020204" pitchFamily="34" charset="0"/>
              </a:rPr>
              <a:t>Short term with Newton based cloud will be an external synchronization of the local Keystone assignment via one IAM&amp;ACM mediation platform (</a:t>
            </a:r>
            <a:r>
              <a:rPr lang="en-US" sz="900" i="1" dirty="0" smtClean="0">
                <a:latin typeface="Helvetica 45 Light" panose="020B0403020202020204" pitchFamily="34" charset="0"/>
              </a:rPr>
              <a:t>CSS, see below</a:t>
            </a:r>
            <a:r>
              <a:rPr lang="en-US" sz="1000" dirty="0" smtClean="0">
                <a:latin typeface="Helvetica 45 Light" panose="020B0403020202020204" pitchFamily="34" charset="0"/>
              </a:rPr>
              <a:t>)</a:t>
            </a:r>
          </a:p>
          <a:p>
            <a:pPr marL="527050" lvl="1" indent="-171450">
              <a:buFont typeface="Arial" panose="020B0604020202020204" pitchFamily="34" charset="0"/>
              <a:buChar char="•"/>
            </a:pPr>
            <a:r>
              <a:rPr lang="en-US" sz="1000" dirty="0" smtClean="0">
                <a:latin typeface="Helvetica 45 Light" panose="020B0403020202020204" pitchFamily="34" charset="0"/>
              </a:rPr>
              <a:t>Assignment of role(s) at “System” scope on all the sites must be executed per CloudAdmin user on per-individual principle: for </a:t>
            </a:r>
            <a:r>
              <a:rPr lang="en-US" sz="1000" dirty="0">
                <a:latin typeface="Helvetica 45 Light" panose="020B0403020202020204" pitchFamily="34" charset="0"/>
              </a:rPr>
              <a:t>a single </a:t>
            </a:r>
            <a:r>
              <a:rPr lang="en-US" sz="1000" dirty="0" smtClean="0">
                <a:latin typeface="Helvetica 45 Light" panose="020B0403020202020204" pitchFamily="34" charset="0"/>
              </a:rPr>
              <a:t>identifier and its seamless representation inside the Keystone/user DB (</a:t>
            </a:r>
            <a:r>
              <a:rPr lang="en-US" sz="800" dirty="0" smtClean="0">
                <a:latin typeface="Helvetica 45 Light" panose="020B0403020202020204" pitchFamily="34" charset="0"/>
              </a:rPr>
              <a:t>“ghost user”</a:t>
            </a:r>
            <a:r>
              <a:rPr lang="en-US" sz="1000" dirty="0" smtClean="0">
                <a:latin typeface="Helvetica 45 Light" panose="020B0403020202020204" pitchFamily="34" charset="0"/>
              </a:rPr>
              <a:t>) on all sites.</a:t>
            </a:r>
          </a:p>
          <a:p>
            <a:pPr marL="527050" lvl="1" indent="-171450">
              <a:buFont typeface="Arial" panose="020B0604020202020204" pitchFamily="34" charset="0"/>
              <a:buChar char="•"/>
            </a:pPr>
            <a:r>
              <a:rPr lang="en-US" sz="1000" dirty="0" smtClean="0">
                <a:latin typeface="Helvetica 45 Light" panose="020B0403020202020204" pitchFamily="34" charset="0"/>
              </a:rPr>
              <a:t>Assignment of role(s) at “tenant’ scope on few or all sites must be executed per CloudAdmin or Customer user: for </a:t>
            </a:r>
            <a:r>
              <a:rPr lang="en-US" sz="1000" dirty="0">
                <a:latin typeface="Helvetica 45 Light" panose="020B0403020202020204" pitchFamily="34" charset="0"/>
              </a:rPr>
              <a:t>a single identifier on all </a:t>
            </a:r>
            <a:r>
              <a:rPr lang="en-US" sz="1000" dirty="0" smtClean="0">
                <a:latin typeface="Helvetica 45 Light" panose="020B0403020202020204" pitchFamily="34" charset="0"/>
              </a:rPr>
              <a:t>sites.</a:t>
            </a:r>
            <a:r>
              <a:rPr lang="en-US" sz="1000" dirty="0">
                <a:latin typeface="Helvetica 45 Light" panose="020B0403020202020204" pitchFamily="34" charset="0"/>
              </a:rPr>
              <a:t> </a:t>
            </a:r>
            <a:endParaRPr lang="en-US" sz="1000" dirty="0" smtClean="0">
              <a:latin typeface="Helvetica 45 Light" panose="020B0403020202020204" pitchFamily="34" charset="0"/>
            </a:endParaRPr>
          </a:p>
          <a:p>
            <a:pPr marL="527050" lvl="1" indent="-171450">
              <a:buFont typeface="Arial" panose="020B0604020202020204" pitchFamily="34" charset="0"/>
              <a:buChar char="•"/>
            </a:pPr>
            <a:r>
              <a:rPr lang="en-US" sz="1000" dirty="0" smtClean="0">
                <a:latin typeface="Helvetica 45 Light" panose="020B0403020202020204" pitchFamily="34" charset="0"/>
              </a:rPr>
              <a:t>/!\ Current </a:t>
            </a:r>
            <a:r>
              <a:rPr lang="en-US" sz="1000" dirty="0">
                <a:latin typeface="Helvetica 45 Light" panose="020B0403020202020204" pitchFamily="34" charset="0"/>
              </a:rPr>
              <a:t>issue on the local accounts with password in plain text for core services and ‘admin’ users. Those accounts are not synchronized by default. Periodical change of those passwords is a pain.</a:t>
            </a:r>
          </a:p>
          <a:p>
            <a:pPr marL="171450" indent="-171450">
              <a:buFont typeface="Arial" panose="020B0604020202020204" pitchFamily="34" charset="0"/>
              <a:buChar char="•"/>
            </a:pPr>
            <a:endParaRPr lang="en-US" sz="1000" dirty="0" smtClean="0">
              <a:latin typeface="Helvetica 45 Light" panose="020B0403020202020204" pitchFamily="34" charset="0"/>
            </a:endParaRPr>
          </a:p>
        </p:txBody>
      </p:sp>
    </p:spTree>
    <p:extLst>
      <p:ext uri="{BB962C8B-B14F-4D97-AF65-F5344CB8AC3E}">
        <p14:creationId xmlns:p14="http://schemas.microsoft.com/office/powerpoint/2010/main" val="775972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3" grpId="0"/>
      <p:bldP spid="15" grpId="0"/>
      <p:bldP spid="18" grpId="0"/>
      <p:bldP spid="20" grpId="0"/>
      <p:bldP spid="21" grpId="0" animBg="1"/>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801" y="195488"/>
            <a:ext cx="844867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Espace réservé du contenu 2"/>
          <p:cNvSpPr>
            <a:spLocks noGrp="1"/>
          </p:cNvSpPr>
          <p:nvPr>
            <p:ph idx="1"/>
          </p:nvPr>
        </p:nvSpPr>
        <p:spPr>
          <a:xfrm>
            <a:off x="808179" y="2012454"/>
            <a:ext cx="7200800" cy="1778496"/>
          </a:xfrm>
        </p:spPr>
        <p:txBody>
          <a:bodyPr/>
          <a:lstStyle/>
          <a:p>
            <a:pPr marL="0" indent="0" algn="ctr">
              <a:spcAft>
                <a:spcPts val="600"/>
              </a:spcAft>
              <a:buNone/>
            </a:pPr>
            <a:r>
              <a:rPr lang="en-US" sz="6000" b="1" dirty="0" smtClean="0">
                <a:solidFill>
                  <a:schemeClr val="accent1"/>
                </a:solidFill>
              </a:rPr>
              <a:t>Proposed I@M </a:t>
            </a:r>
            <a:r>
              <a:rPr lang="en-US" sz="6000" b="1" dirty="0" smtClean="0">
                <a:solidFill>
                  <a:schemeClr val="bg1">
                    <a:lumMod val="50000"/>
                  </a:schemeClr>
                </a:solidFill>
              </a:rPr>
              <a:t>compliancy path</a:t>
            </a:r>
            <a:endParaRPr lang="en-US" sz="1600" b="1" dirty="0">
              <a:solidFill>
                <a:schemeClr val="bg1">
                  <a:lumMod val="50000"/>
                </a:schemeClr>
              </a:solidFill>
              <a:latin typeface="Helvetica 45 Light" panose="020B0403020202020204" pitchFamily="34" charset="0"/>
            </a:endParaRPr>
          </a:p>
        </p:txBody>
      </p:sp>
    </p:spTree>
    <p:extLst>
      <p:ext uri="{BB962C8B-B14F-4D97-AF65-F5344CB8AC3E}">
        <p14:creationId xmlns:p14="http://schemas.microsoft.com/office/powerpoint/2010/main" val="4014659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45470" y="2190750"/>
            <a:ext cx="2993241" cy="2887375"/>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dirty="0">
              <a:solidFill>
                <a:srgbClr val="000000"/>
              </a:solidFill>
            </a:endParaRPr>
          </a:p>
        </p:txBody>
      </p:sp>
      <p:sp>
        <p:nvSpPr>
          <p:cNvPr id="28" name="Double flèche verticale 27"/>
          <p:cNvSpPr/>
          <p:nvPr/>
        </p:nvSpPr>
        <p:spPr>
          <a:xfrm>
            <a:off x="7710719" y="2047848"/>
            <a:ext cx="287079" cy="452477"/>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endParaRPr lang="en-US" sz="1100" dirty="0">
              <a:solidFill>
                <a:srgbClr val="FFFFFF"/>
              </a:solidFill>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724" y="672172"/>
            <a:ext cx="4486275"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75168" y="4634688"/>
            <a:ext cx="1913860" cy="330718"/>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900" dirty="0" smtClean="0">
                <a:solidFill>
                  <a:srgbClr val="000000">
                    <a:lumMod val="65000"/>
                    <a:lumOff val="35000"/>
                  </a:srgbClr>
                </a:solidFill>
              </a:rPr>
              <a:t>Data Center</a:t>
            </a:r>
          </a:p>
        </p:txBody>
      </p:sp>
      <p:sp>
        <p:nvSpPr>
          <p:cNvPr id="7" name="Rectangle 6"/>
          <p:cNvSpPr/>
          <p:nvPr/>
        </p:nvSpPr>
        <p:spPr>
          <a:xfrm>
            <a:off x="244549" y="680484"/>
            <a:ext cx="4476750" cy="2360428"/>
          </a:xfrm>
          <a:prstGeom prst="rect">
            <a:avLst/>
          </a:prstGeom>
          <a:solidFill>
            <a:srgbClr val="FFFF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srgbClr val="000000"/>
              </a:solidFill>
            </a:endParaRPr>
          </a:p>
        </p:txBody>
      </p:sp>
      <p:sp>
        <p:nvSpPr>
          <p:cNvPr id="11" name="Rectangle 10"/>
          <p:cNvSpPr/>
          <p:nvPr/>
        </p:nvSpPr>
        <p:spPr>
          <a:xfrm>
            <a:off x="244549" y="3032550"/>
            <a:ext cx="4476750" cy="882502"/>
          </a:xfrm>
          <a:prstGeom prst="rect">
            <a:avLst/>
          </a:prstGeom>
          <a:solidFill>
            <a:srgbClr val="00B05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srgbClr val="000000"/>
              </a:solidFill>
            </a:endParaRPr>
          </a:p>
        </p:txBody>
      </p:sp>
      <p:sp>
        <p:nvSpPr>
          <p:cNvPr id="13" name="Rectangle 12"/>
          <p:cNvSpPr/>
          <p:nvPr/>
        </p:nvSpPr>
        <p:spPr>
          <a:xfrm>
            <a:off x="244549" y="3915774"/>
            <a:ext cx="2775098" cy="665752"/>
          </a:xfrm>
          <a:prstGeom prst="rect">
            <a:avLst/>
          </a:prstGeom>
          <a:solidFill>
            <a:srgbClr val="FFC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srgbClr val="000000"/>
              </a:solidFill>
            </a:endParaRPr>
          </a:p>
        </p:txBody>
      </p:sp>
      <p:sp>
        <p:nvSpPr>
          <p:cNvPr id="14" name="Rectangle 13"/>
          <p:cNvSpPr/>
          <p:nvPr/>
        </p:nvSpPr>
        <p:spPr>
          <a:xfrm>
            <a:off x="244549" y="4581524"/>
            <a:ext cx="2775098" cy="479574"/>
          </a:xfrm>
          <a:prstGeom prst="rect">
            <a:avLst/>
          </a:prstGeom>
          <a:solidFill>
            <a:schemeClr val="bg1">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srgbClr val="000000"/>
              </a:solidFill>
            </a:endParaRPr>
          </a:p>
        </p:txBody>
      </p:sp>
      <p:sp>
        <p:nvSpPr>
          <p:cNvPr id="18" name="Titre 2"/>
          <p:cNvSpPr txBox="1">
            <a:spLocks/>
          </p:cNvSpPr>
          <p:nvPr/>
        </p:nvSpPr>
        <p:spPr bwMode="auto">
          <a:xfrm>
            <a:off x="389246" y="122049"/>
            <a:ext cx="8641502" cy="3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514350" rtl="0" eaLnBrk="1" fontAlgn="base" hangingPunct="1">
              <a:lnSpc>
                <a:spcPct val="90000"/>
              </a:lnSpc>
              <a:spcBef>
                <a:spcPct val="0"/>
              </a:spcBef>
              <a:spcAft>
                <a:spcPts val="0"/>
              </a:spcAft>
              <a:defRPr sz="2000" b="0" kern="1200">
                <a:solidFill>
                  <a:schemeClr val="tx1"/>
                </a:solidFill>
                <a:latin typeface="+mj-lt"/>
                <a:ea typeface="ＭＳ Ｐゴシック" pitchFamily="34" charset="-128"/>
                <a:cs typeface="+mj-cs"/>
              </a:defRPr>
            </a:lvl1pPr>
            <a:lvl2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2pPr>
            <a:lvl3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3pPr>
            <a:lvl4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4pPr>
            <a:lvl5pPr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5pPr>
            <a:lvl6pPr marL="4572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6pPr>
            <a:lvl7pPr marL="9144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7pPr>
            <a:lvl8pPr marL="13716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8pPr>
            <a:lvl9pPr marL="1828800" algn="l" defTabSz="514350" rtl="0" eaLnBrk="1" fontAlgn="base" hangingPunct="1">
              <a:lnSpc>
                <a:spcPct val="90000"/>
              </a:lnSpc>
              <a:spcBef>
                <a:spcPct val="0"/>
              </a:spcBef>
              <a:spcAft>
                <a:spcPts val="1200"/>
              </a:spcAft>
              <a:defRPr sz="1600">
                <a:solidFill>
                  <a:schemeClr val="tx2"/>
                </a:solidFill>
                <a:latin typeface="Helvetica 75" pitchFamily="34" charset="0"/>
                <a:ea typeface="ＭＳ Ｐゴシック" pitchFamily="34" charset="-128"/>
              </a:defRPr>
            </a:lvl9pPr>
          </a:lstStyle>
          <a:p>
            <a:pPr>
              <a:lnSpc>
                <a:spcPts val="1800"/>
              </a:lnSpc>
            </a:pPr>
            <a:r>
              <a:rPr lang="en-US" dirty="0" smtClean="0">
                <a:solidFill>
                  <a:srgbClr val="FF6600"/>
                </a:solidFill>
                <a:latin typeface="Helvetica 75 Bold" panose="020B0804020202020204" pitchFamily="34" charset="0"/>
              </a:rPr>
              <a:t>Mapping on ETSI NFV model:  </a:t>
            </a:r>
            <a:r>
              <a:rPr lang="en-US" dirty="0" smtClean="0">
                <a:solidFill>
                  <a:srgbClr val="00B0F0"/>
                </a:solidFill>
                <a:latin typeface="Helvetica 75 Bold" panose="020B0804020202020204" pitchFamily="34" charset="0"/>
              </a:rPr>
              <a:t>CSS </a:t>
            </a:r>
            <a:r>
              <a:rPr lang="en-US" sz="1200" dirty="0" smtClean="0">
                <a:solidFill>
                  <a:srgbClr val="00B0F0"/>
                </a:solidFill>
                <a:latin typeface="Helvetica 35 Thin" panose="020B0403020202020204" pitchFamily="34" charset="0"/>
              </a:rPr>
              <a:t>(‘BSS of the Cloud’) </a:t>
            </a:r>
            <a:r>
              <a:rPr lang="en-US" dirty="0" smtClean="0">
                <a:solidFill>
                  <a:srgbClr val="00B0F0"/>
                </a:solidFill>
                <a:latin typeface="Helvetica 75 Bold" panose="020B0804020202020204" pitchFamily="34" charset="0"/>
              </a:rPr>
              <a:t>to provide CSP features</a:t>
            </a:r>
            <a:r>
              <a:rPr lang="en-US" dirty="0" smtClean="0">
                <a:solidFill>
                  <a:srgbClr val="FF6600"/>
                </a:solidFill>
                <a:latin typeface="Helvetica 75 Bold" panose="020B0804020202020204" pitchFamily="34" charset="0"/>
              </a:rPr>
              <a:t/>
            </a:r>
            <a:br>
              <a:rPr lang="en-US" dirty="0" smtClean="0">
                <a:solidFill>
                  <a:srgbClr val="FF6600"/>
                </a:solidFill>
                <a:latin typeface="Helvetica 75 Bold" panose="020B0804020202020204" pitchFamily="34" charset="0"/>
              </a:rPr>
            </a:br>
            <a:endParaRPr lang="en-US" dirty="0">
              <a:solidFill>
                <a:srgbClr val="FFFFFF">
                  <a:lumMod val="65000"/>
                </a:srgbClr>
              </a:solidFill>
              <a:latin typeface="Helvetica 75 Bold" panose="020B0804020202020204" pitchFamily="34" charset="0"/>
            </a:endParaRPr>
          </a:p>
        </p:txBody>
      </p:sp>
      <p:sp>
        <p:nvSpPr>
          <p:cNvPr id="12" name="Rectangle à coins arrondis 11"/>
          <p:cNvSpPr/>
          <p:nvPr/>
        </p:nvSpPr>
        <p:spPr>
          <a:xfrm>
            <a:off x="5196973" y="1431156"/>
            <a:ext cx="2797605" cy="616689"/>
          </a:xfrm>
          <a:prstGeom prst="wedgeRoundRectCallout">
            <a:avLst>
              <a:gd name="adj1" fmla="val -65825"/>
              <a:gd name="adj2" fmla="val 55438"/>
              <a:gd name="adj3" fmla="val 16667"/>
            </a:avLst>
          </a:prstGeom>
          <a:solidFill>
            <a:srgbClr val="FFFF00">
              <a:alpha val="5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050" dirty="0" smtClean="0">
                <a:solidFill>
                  <a:srgbClr val="000000"/>
                </a:solidFill>
              </a:rPr>
              <a:t>Under the responsibility of the Network Operator (NOP)</a:t>
            </a:r>
            <a:endParaRPr lang="en-US" sz="1050" dirty="0">
              <a:solidFill>
                <a:srgbClr val="000000"/>
              </a:solidFill>
            </a:endParaRPr>
          </a:p>
        </p:txBody>
      </p:sp>
      <p:sp>
        <p:nvSpPr>
          <p:cNvPr id="22" name="Rectangle à coins arrondis 21"/>
          <p:cNvSpPr/>
          <p:nvPr/>
        </p:nvSpPr>
        <p:spPr>
          <a:xfrm>
            <a:off x="5196969" y="3770339"/>
            <a:ext cx="2785730" cy="492623"/>
          </a:xfrm>
          <a:prstGeom prst="wedgeRoundRectCallout">
            <a:avLst>
              <a:gd name="adj1" fmla="val -127591"/>
              <a:gd name="adj2" fmla="val 47063"/>
              <a:gd name="adj3" fmla="val 16667"/>
            </a:avLst>
          </a:prstGeom>
          <a:solidFill>
            <a:srgbClr val="FFC000">
              <a:alpha val="5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050" dirty="0" smtClean="0">
                <a:solidFill>
                  <a:srgbClr val="000000"/>
                </a:solidFill>
              </a:rPr>
              <a:t>Under the responsibility of the Physical Infrastructure services Provider (PISP)</a:t>
            </a:r>
            <a:endParaRPr lang="en-US" sz="1050" dirty="0">
              <a:solidFill>
                <a:srgbClr val="000000"/>
              </a:solidFill>
            </a:endParaRPr>
          </a:p>
        </p:txBody>
      </p:sp>
      <p:sp>
        <p:nvSpPr>
          <p:cNvPr id="23" name="Rectangle à coins arrondis 22"/>
          <p:cNvSpPr/>
          <p:nvPr/>
        </p:nvSpPr>
        <p:spPr>
          <a:xfrm>
            <a:off x="5208848" y="4410710"/>
            <a:ext cx="2773855" cy="616689"/>
          </a:xfrm>
          <a:prstGeom prst="wedgeRoundRectCallout">
            <a:avLst>
              <a:gd name="adj1" fmla="val -137912"/>
              <a:gd name="adj2" fmla="val 19231"/>
              <a:gd name="adj3" fmla="val 16667"/>
            </a:avLst>
          </a:prstGeom>
          <a:solidFill>
            <a:schemeClr val="accent2">
              <a:lumMod val="50000"/>
              <a:lumOff val="50000"/>
              <a:alpha val="5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050" dirty="0" smtClean="0">
                <a:solidFill>
                  <a:srgbClr val="000000"/>
                </a:solidFill>
              </a:rPr>
              <a:t>Under the responsibility of the Data Center Services Provider (DCSP)</a:t>
            </a:r>
            <a:endParaRPr lang="en-US" sz="1050" dirty="0">
              <a:solidFill>
                <a:srgbClr val="000000"/>
              </a:solidFill>
            </a:endParaRPr>
          </a:p>
        </p:txBody>
      </p:sp>
      <p:sp>
        <p:nvSpPr>
          <p:cNvPr id="30" name="Double flèche verticale 29"/>
          <p:cNvSpPr/>
          <p:nvPr/>
        </p:nvSpPr>
        <p:spPr>
          <a:xfrm>
            <a:off x="7725216" y="3501153"/>
            <a:ext cx="287079" cy="329761"/>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endParaRPr lang="en-US" sz="1100" dirty="0">
              <a:solidFill>
                <a:srgbClr val="FFFFFF"/>
              </a:solidFill>
            </a:endParaRPr>
          </a:p>
        </p:txBody>
      </p:sp>
      <p:sp>
        <p:nvSpPr>
          <p:cNvPr id="31" name="Double flèche verticale 30"/>
          <p:cNvSpPr/>
          <p:nvPr/>
        </p:nvSpPr>
        <p:spPr>
          <a:xfrm>
            <a:off x="7725220" y="4107515"/>
            <a:ext cx="287079" cy="303195"/>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endParaRPr lang="en-US" sz="1100" dirty="0">
              <a:solidFill>
                <a:srgbClr val="FFFFFF"/>
              </a:solidFill>
            </a:endParaRPr>
          </a:p>
        </p:txBody>
      </p:sp>
      <p:sp>
        <p:nvSpPr>
          <p:cNvPr id="26" name="ZoneTexte 25"/>
          <p:cNvSpPr txBox="1"/>
          <p:nvPr/>
        </p:nvSpPr>
        <p:spPr>
          <a:xfrm>
            <a:off x="7982703" y="2015577"/>
            <a:ext cx="992037" cy="646331"/>
          </a:xfrm>
          <a:prstGeom prst="rect">
            <a:avLst/>
          </a:prstGeom>
          <a:noFill/>
        </p:spPr>
        <p:txBody>
          <a:bodyPr wrap="square" rtlCol="0">
            <a:spAutoFit/>
          </a:bodyPr>
          <a:lstStyle/>
          <a:p>
            <a:pPr algn="ctr" fontAlgn="auto">
              <a:spcBef>
                <a:spcPts val="0"/>
              </a:spcBef>
              <a:spcAft>
                <a:spcPts val="0"/>
              </a:spcAft>
            </a:pPr>
            <a:r>
              <a:rPr lang="en-US" sz="1200" b="1" dirty="0" smtClean="0">
                <a:solidFill>
                  <a:srgbClr val="92D050"/>
                </a:solidFill>
                <a:latin typeface="Helvetica" panose="020B0604020202020204" pitchFamily="34" charset="0"/>
                <a:ea typeface="ＭＳ Ｐゴシック" pitchFamily="34" charset="-128"/>
                <a:cs typeface="Helvetica" panose="020B0604020202020204" pitchFamily="34" charset="0"/>
              </a:rPr>
              <a:t>Customer</a:t>
            </a:r>
            <a:r>
              <a:rPr lang="en-US" sz="1200" dirty="0" smtClean="0">
                <a:solidFill>
                  <a:srgbClr val="000000"/>
                </a:solidFill>
                <a:latin typeface="Helvetica" panose="020B0604020202020204" pitchFamily="34" charset="0"/>
                <a:ea typeface="ＭＳ Ｐゴシック" pitchFamily="34" charset="-128"/>
                <a:cs typeface="Helvetica" panose="020B0604020202020204" pitchFamily="34" charset="0"/>
              </a:rPr>
              <a:t>: formalize SLA</a:t>
            </a:r>
            <a:endParaRPr lang="en-US" sz="1200" dirty="0">
              <a:solidFill>
                <a:srgbClr val="000000"/>
              </a:solidFill>
              <a:latin typeface="Helvetica" panose="020B0604020202020204" pitchFamily="34" charset="0"/>
              <a:ea typeface="ＭＳ Ｐゴシック" pitchFamily="34" charset="-128"/>
              <a:cs typeface="Helvetica" panose="020B0604020202020204" pitchFamily="34" charset="0"/>
            </a:endParaRPr>
          </a:p>
        </p:txBody>
      </p:sp>
      <p:sp>
        <p:nvSpPr>
          <p:cNvPr id="34" name="ZoneTexte 33"/>
          <p:cNvSpPr txBox="1"/>
          <p:nvPr/>
        </p:nvSpPr>
        <p:spPr>
          <a:xfrm>
            <a:off x="8038711" y="3484665"/>
            <a:ext cx="992037" cy="461665"/>
          </a:xfrm>
          <a:prstGeom prst="rect">
            <a:avLst/>
          </a:prstGeom>
          <a:noFill/>
        </p:spPr>
        <p:txBody>
          <a:bodyPr wrap="square" rtlCol="0">
            <a:spAutoFit/>
          </a:bodyPr>
          <a:lstStyle/>
          <a:p>
            <a:pPr algn="ctr" fontAlgn="auto">
              <a:spcBef>
                <a:spcPts val="0"/>
              </a:spcBef>
              <a:spcAft>
                <a:spcPts val="0"/>
              </a:spcAft>
            </a:pPr>
            <a:r>
              <a:rPr lang="en-US" sz="1200" dirty="0">
                <a:solidFill>
                  <a:srgbClr val="000000"/>
                </a:solidFill>
                <a:latin typeface="Helvetica" panose="020B0604020202020204" pitchFamily="34" charset="0"/>
                <a:ea typeface="ＭＳ Ｐゴシック" pitchFamily="34" charset="-128"/>
                <a:cs typeface="Helvetica" panose="020B0604020202020204" pitchFamily="34" charset="0"/>
              </a:rPr>
              <a:t>formalize SLA</a:t>
            </a:r>
          </a:p>
        </p:txBody>
      </p:sp>
      <p:sp>
        <p:nvSpPr>
          <p:cNvPr id="35" name="ZoneTexte 34"/>
          <p:cNvSpPr txBox="1"/>
          <p:nvPr/>
        </p:nvSpPr>
        <p:spPr>
          <a:xfrm>
            <a:off x="8038711" y="4028280"/>
            <a:ext cx="992037" cy="461665"/>
          </a:xfrm>
          <a:prstGeom prst="rect">
            <a:avLst/>
          </a:prstGeom>
          <a:noFill/>
        </p:spPr>
        <p:txBody>
          <a:bodyPr wrap="square" rtlCol="0">
            <a:spAutoFit/>
          </a:bodyPr>
          <a:lstStyle/>
          <a:p>
            <a:pPr algn="ctr" fontAlgn="auto">
              <a:spcBef>
                <a:spcPts val="0"/>
              </a:spcBef>
              <a:spcAft>
                <a:spcPts val="0"/>
              </a:spcAft>
            </a:pPr>
            <a:r>
              <a:rPr lang="en-US" sz="1200" dirty="0">
                <a:solidFill>
                  <a:srgbClr val="000000"/>
                </a:solidFill>
                <a:latin typeface="Helvetica" panose="020B0604020202020204" pitchFamily="34" charset="0"/>
                <a:ea typeface="ＭＳ Ｐゴシック" pitchFamily="34" charset="-128"/>
                <a:cs typeface="Helvetica" panose="020B0604020202020204" pitchFamily="34" charset="0"/>
              </a:rPr>
              <a:t>formalize SLA</a:t>
            </a:r>
          </a:p>
        </p:txBody>
      </p:sp>
      <p:sp>
        <p:nvSpPr>
          <p:cNvPr id="2" name="ZoneTexte 1"/>
          <p:cNvSpPr txBox="1"/>
          <p:nvPr/>
        </p:nvSpPr>
        <p:spPr>
          <a:xfrm>
            <a:off x="3231906" y="3001094"/>
            <a:ext cx="1289135" cy="215444"/>
          </a:xfrm>
          <a:prstGeom prst="rect">
            <a:avLst/>
          </a:prstGeom>
          <a:solidFill>
            <a:srgbClr val="00B0F0">
              <a:alpha val="50196"/>
            </a:srgbClr>
          </a:solidFill>
        </p:spPr>
        <p:txBody>
          <a:bodyPr wrap="none" rtlCol="0">
            <a:spAutoFit/>
          </a:bodyPr>
          <a:lstStyle/>
          <a:p>
            <a:pPr defTabSz="914400" fontAlgn="auto">
              <a:spcBef>
                <a:spcPts val="0"/>
              </a:spcBef>
              <a:spcAft>
                <a:spcPts val="0"/>
              </a:spcAft>
            </a:pPr>
            <a:r>
              <a:rPr lang="en-US" sz="800" dirty="0" smtClean="0">
                <a:solidFill>
                  <a:srgbClr val="000000"/>
                </a:solidFill>
                <a:latin typeface="Helvetica 75"/>
                <a:ea typeface="+mn-ea"/>
              </a:rPr>
              <a:t>Cloud Service Support</a:t>
            </a:r>
            <a:endParaRPr lang="en-US" sz="800" dirty="0">
              <a:solidFill>
                <a:srgbClr val="000000"/>
              </a:solidFill>
              <a:latin typeface="Helvetica 75"/>
              <a:ea typeface="+mn-ea"/>
            </a:endParaRPr>
          </a:p>
        </p:txBody>
      </p:sp>
      <p:sp>
        <p:nvSpPr>
          <p:cNvPr id="4" name="ZoneTexte 3"/>
          <p:cNvSpPr txBox="1"/>
          <p:nvPr/>
        </p:nvSpPr>
        <p:spPr>
          <a:xfrm>
            <a:off x="5587701" y="2157740"/>
            <a:ext cx="1803699" cy="261610"/>
          </a:xfrm>
          <a:prstGeom prst="rect">
            <a:avLst/>
          </a:prstGeom>
          <a:noFill/>
        </p:spPr>
        <p:txBody>
          <a:bodyPr wrap="none" rtlCol="0">
            <a:spAutoFit/>
          </a:bodyPr>
          <a:lstStyle/>
          <a:p>
            <a:pPr defTabSz="914400" fontAlgn="auto">
              <a:spcBef>
                <a:spcPts val="0"/>
              </a:spcBef>
              <a:spcAft>
                <a:spcPts val="0"/>
              </a:spcAft>
            </a:pPr>
            <a:r>
              <a:rPr lang="en-US" sz="1100" dirty="0" smtClean="0">
                <a:solidFill>
                  <a:srgbClr val="00B0F0"/>
                </a:solidFill>
                <a:latin typeface="Helvetica 75"/>
                <a:ea typeface="+mn-ea"/>
              </a:rPr>
              <a:t>H</a:t>
            </a:r>
            <a:r>
              <a:rPr lang="en-US" sz="1100" dirty="0" smtClean="0">
                <a:solidFill>
                  <a:srgbClr val="000000"/>
                </a:solidFill>
                <a:latin typeface="Helvetica 75"/>
                <a:ea typeface="+mn-ea"/>
              </a:rPr>
              <a:t>osting </a:t>
            </a:r>
            <a:r>
              <a:rPr lang="en-US" sz="1100" dirty="0" smtClean="0">
                <a:solidFill>
                  <a:srgbClr val="00B0F0"/>
                </a:solidFill>
                <a:latin typeface="Helvetica 75"/>
                <a:ea typeface="+mn-ea"/>
              </a:rPr>
              <a:t>I</a:t>
            </a:r>
            <a:r>
              <a:rPr lang="en-US" sz="1100" dirty="0" smtClean="0">
                <a:solidFill>
                  <a:srgbClr val="000000"/>
                </a:solidFill>
                <a:latin typeface="Helvetica 75"/>
                <a:ea typeface="+mn-ea"/>
              </a:rPr>
              <a:t>nfra &amp; </a:t>
            </a:r>
            <a:r>
              <a:rPr lang="en-US" sz="1100" dirty="0" smtClean="0">
                <a:solidFill>
                  <a:srgbClr val="00B0F0"/>
                </a:solidFill>
                <a:latin typeface="Helvetica 75"/>
                <a:ea typeface="+mn-ea"/>
              </a:rPr>
              <a:t>S</a:t>
            </a:r>
            <a:r>
              <a:rPr lang="en-US" sz="1100" dirty="0" smtClean="0">
                <a:solidFill>
                  <a:srgbClr val="000000"/>
                </a:solidFill>
                <a:latin typeface="Helvetica 75"/>
                <a:ea typeface="+mn-ea"/>
              </a:rPr>
              <a:t>ervices</a:t>
            </a:r>
            <a:endParaRPr lang="en-US" sz="1100" dirty="0">
              <a:solidFill>
                <a:srgbClr val="000000"/>
              </a:solidFill>
              <a:latin typeface="Helvetica 75"/>
              <a:ea typeface="+mn-ea"/>
            </a:endParaRPr>
          </a:p>
        </p:txBody>
      </p:sp>
      <p:sp>
        <p:nvSpPr>
          <p:cNvPr id="21" name="Rectangle à coins arrondis 20"/>
          <p:cNvSpPr/>
          <p:nvPr/>
        </p:nvSpPr>
        <p:spPr>
          <a:xfrm>
            <a:off x="5196973" y="2500325"/>
            <a:ext cx="2797605" cy="1060559"/>
          </a:xfrm>
          <a:prstGeom prst="wedgeRoundRectCallout">
            <a:avLst>
              <a:gd name="adj1" fmla="val -72756"/>
              <a:gd name="adj2" fmla="val 23763"/>
              <a:gd name="adj3" fmla="val 16667"/>
            </a:avLst>
          </a:prstGeom>
          <a:solidFill>
            <a:srgbClr val="00B050">
              <a:alpha val="5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050" dirty="0" smtClean="0">
              <a:solidFill>
                <a:srgbClr val="000000"/>
              </a:solidFill>
            </a:endParaRPr>
          </a:p>
          <a:p>
            <a:pPr algn="ctr" fontAlgn="auto">
              <a:spcBef>
                <a:spcPts val="0"/>
              </a:spcBef>
              <a:spcAft>
                <a:spcPts val="0"/>
              </a:spcAft>
            </a:pPr>
            <a:endParaRPr lang="en-US" sz="1050" dirty="0">
              <a:solidFill>
                <a:srgbClr val="000000"/>
              </a:solidFill>
            </a:endParaRPr>
          </a:p>
          <a:p>
            <a:pPr algn="ctr" fontAlgn="auto">
              <a:spcBef>
                <a:spcPts val="0"/>
              </a:spcBef>
              <a:spcAft>
                <a:spcPts val="0"/>
              </a:spcAft>
            </a:pPr>
            <a:endParaRPr lang="en-US" sz="1050" dirty="0" smtClean="0">
              <a:solidFill>
                <a:srgbClr val="000000"/>
              </a:solidFill>
            </a:endParaRPr>
          </a:p>
          <a:p>
            <a:pPr algn="ctr" fontAlgn="auto">
              <a:spcBef>
                <a:spcPts val="0"/>
              </a:spcBef>
              <a:spcAft>
                <a:spcPts val="0"/>
              </a:spcAft>
            </a:pPr>
            <a:r>
              <a:rPr lang="en-US" sz="1050" dirty="0" smtClean="0">
                <a:solidFill>
                  <a:srgbClr val="000000"/>
                </a:solidFill>
              </a:rPr>
              <a:t>Under the responsibility of the Virtualized Infrastructure services Provider (VISP)</a:t>
            </a:r>
            <a:endParaRPr lang="en-US" sz="1050" dirty="0">
              <a:solidFill>
                <a:srgbClr val="000000"/>
              </a:solidFill>
            </a:endParaRPr>
          </a:p>
        </p:txBody>
      </p:sp>
      <p:sp>
        <p:nvSpPr>
          <p:cNvPr id="20" name="Rectangle à coins arrondis 19"/>
          <p:cNvSpPr/>
          <p:nvPr/>
        </p:nvSpPr>
        <p:spPr>
          <a:xfrm>
            <a:off x="5292081" y="2419351"/>
            <a:ext cx="2611205" cy="581744"/>
          </a:xfrm>
          <a:prstGeom prst="wedgeRoundRectCallout">
            <a:avLst>
              <a:gd name="adj1" fmla="val -78082"/>
              <a:gd name="adj2" fmla="val 74831"/>
              <a:gd name="adj3"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050" dirty="0" smtClean="0">
                <a:solidFill>
                  <a:srgbClr val="000000"/>
                </a:solidFill>
              </a:rPr>
              <a:t>Under the responsibility of Cloud Service Provider (CSP): </a:t>
            </a:r>
            <a:r>
              <a:rPr lang="en-US" sz="800" dirty="0" smtClean="0">
                <a:solidFill>
                  <a:srgbClr val="000000"/>
                </a:solidFill>
              </a:rPr>
              <a:t>Cloud Services catalog, customer onboarding … </a:t>
            </a:r>
            <a:br>
              <a:rPr lang="en-US" sz="800" dirty="0" smtClean="0">
                <a:solidFill>
                  <a:srgbClr val="000000"/>
                </a:solidFill>
              </a:rPr>
            </a:br>
            <a:r>
              <a:rPr lang="en-US" sz="900" dirty="0" smtClean="0">
                <a:solidFill>
                  <a:schemeClr val="accent1"/>
                </a:solidFill>
              </a:rPr>
              <a:t>Support for IAM &amp; ACM</a:t>
            </a:r>
            <a:endParaRPr lang="en-US" sz="800" dirty="0">
              <a:solidFill>
                <a:schemeClr val="accent1"/>
              </a:solidFill>
            </a:endParaRPr>
          </a:p>
        </p:txBody>
      </p:sp>
    </p:spTree>
    <p:extLst>
      <p:ext uri="{BB962C8B-B14F-4D97-AF65-F5344CB8AC3E}">
        <p14:creationId xmlns:p14="http://schemas.microsoft.com/office/powerpoint/2010/main" val="295896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7494"/>
            <a:ext cx="8120704" cy="399256"/>
          </a:xfrm>
        </p:spPr>
        <p:txBody>
          <a:bodyPr/>
          <a:lstStyle/>
          <a:p>
            <a:r>
              <a:rPr lang="en-US" dirty="0" smtClean="0">
                <a:sym typeface="Wingdings" panose="05000000000000000000" pitchFamily="2" charset="2"/>
              </a:rPr>
              <a:t>Complying to Orange I@M requirements for the IaaS: </a:t>
            </a:r>
            <a:br>
              <a:rPr lang="en-US" dirty="0" smtClean="0">
                <a:sym typeface="Wingdings" panose="05000000000000000000" pitchFamily="2" charset="2"/>
              </a:rPr>
            </a:br>
            <a:r>
              <a:rPr lang="en-US" dirty="0">
                <a:solidFill>
                  <a:schemeClr val="bg1">
                    <a:lumMod val="50000"/>
                  </a:schemeClr>
                </a:solidFill>
                <a:sym typeface="Wingdings" panose="05000000000000000000" pitchFamily="2" charset="2"/>
              </a:rPr>
              <a:t>The </a:t>
            </a:r>
            <a:r>
              <a:rPr lang="en-US" dirty="0" smtClean="0">
                <a:solidFill>
                  <a:srgbClr val="00B0F0"/>
                </a:solidFill>
              </a:rPr>
              <a:t>CSS</a:t>
            </a:r>
            <a:r>
              <a:rPr lang="en-US" dirty="0" smtClean="0">
                <a:solidFill>
                  <a:schemeClr val="bg1">
                    <a:lumMod val="50000"/>
                  </a:schemeClr>
                </a:solidFill>
              </a:rPr>
              <a:t> to manage </a:t>
            </a:r>
            <a:r>
              <a:rPr lang="en-US" dirty="0">
                <a:solidFill>
                  <a:schemeClr val="bg1">
                    <a:lumMod val="50000"/>
                  </a:schemeClr>
                </a:solidFill>
              </a:rPr>
              <a:t>the IAM &amp; ACM </a:t>
            </a:r>
            <a:r>
              <a:rPr lang="en-US" dirty="0" smtClean="0">
                <a:solidFill>
                  <a:schemeClr val="bg1">
                    <a:lumMod val="50000"/>
                  </a:schemeClr>
                </a:solidFill>
              </a:rPr>
              <a:t>processes</a:t>
            </a:r>
            <a:endParaRPr lang="en-US" dirty="0">
              <a:solidFill>
                <a:schemeClr val="bg1">
                  <a:lumMod val="50000"/>
                </a:schemeClr>
              </a:solidFill>
            </a:endParaRPr>
          </a:p>
        </p:txBody>
      </p:sp>
      <p:grpSp>
        <p:nvGrpSpPr>
          <p:cNvPr id="9" name="Groupe 8"/>
          <p:cNvGrpSpPr/>
          <p:nvPr/>
        </p:nvGrpSpPr>
        <p:grpSpPr>
          <a:xfrm>
            <a:off x="6335827" y="1270949"/>
            <a:ext cx="1534294" cy="964933"/>
            <a:chOff x="4909914" y="2780622"/>
            <a:chExt cx="1534294" cy="1584482"/>
          </a:xfrm>
        </p:grpSpPr>
        <p:pic>
          <p:nvPicPr>
            <p:cNvPr id="399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9914" y="2780622"/>
              <a:ext cx="1534294" cy="1584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Rounded Rectangle 9"/>
            <p:cNvSpPr/>
            <p:nvPr/>
          </p:nvSpPr>
          <p:spPr>
            <a:xfrm rot="5400000">
              <a:off x="5205425" y="3670600"/>
              <a:ext cx="1288599" cy="100409"/>
            </a:xfrm>
            <a:prstGeom prst="round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algn="ctr">
                <a:defRPr/>
              </a:pPr>
              <a:r>
                <a:rPr lang="en-US" sz="700" dirty="0">
                  <a:solidFill>
                    <a:srgbClr val="000000"/>
                  </a:solidFill>
                </a:rPr>
                <a:t>Operation  tools</a:t>
              </a:r>
            </a:p>
          </p:txBody>
        </p:sp>
      </p:grpSp>
      <p:sp>
        <p:nvSpPr>
          <p:cNvPr id="4" name="ZoneTexte 3"/>
          <p:cNvSpPr txBox="1"/>
          <p:nvPr/>
        </p:nvSpPr>
        <p:spPr>
          <a:xfrm>
            <a:off x="668927" y="1738169"/>
            <a:ext cx="864097" cy="276999"/>
          </a:xfrm>
          <a:prstGeom prst="rect">
            <a:avLst/>
          </a:prstGeom>
          <a:noFill/>
          <a:ln>
            <a:solidFill>
              <a:schemeClr val="accent1"/>
            </a:solidFill>
          </a:ln>
        </p:spPr>
        <p:txBody>
          <a:bodyPr wrap="square" rtlCol="0">
            <a:spAutoFit/>
          </a:bodyPr>
          <a:lstStyle/>
          <a:p>
            <a:pPr defTabSz="914400"/>
            <a:r>
              <a:rPr lang="en-US" sz="1200" b="1" dirty="0" smtClean="0">
                <a:solidFill>
                  <a:srgbClr val="FF6600"/>
                </a:solidFill>
                <a:latin typeface="Helvetica 45 Light" pitchFamily="34" charset="0"/>
                <a:ea typeface="+mn-ea"/>
                <a:cs typeface="Arial" pitchFamily="34" charset="0"/>
              </a:rPr>
              <a:t>I@M</a:t>
            </a:r>
            <a:r>
              <a:rPr lang="en-US" sz="1200" dirty="0" smtClean="0">
                <a:solidFill>
                  <a:srgbClr val="FF6600"/>
                </a:solidFill>
                <a:latin typeface="Helvetica 45 Light" pitchFamily="34" charset="0"/>
                <a:ea typeface="+mn-ea"/>
                <a:cs typeface="Arial" pitchFamily="34" charset="0"/>
              </a:rPr>
              <a:t> Tiger</a:t>
            </a:r>
            <a:endParaRPr lang="en-US" sz="1200" dirty="0">
              <a:solidFill>
                <a:srgbClr val="FF6600"/>
              </a:solidFill>
              <a:latin typeface="Helvetica 45 Light" pitchFamily="34" charset="0"/>
              <a:ea typeface="+mn-ea"/>
              <a:cs typeface="Arial" pitchFamily="34" charset="0"/>
            </a:endParaRPr>
          </a:p>
        </p:txBody>
      </p:sp>
      <p:sp>
        <p:nvSpPr>
          <p:cNvPr id="47" name="ZoneTexte 46"/>
          <p:cNvSpPr txBox="1"/>
          <p:nvPr/>
        </p:nvSpPr>
        <p:spPr>
          <a:xfrm>
            <a:off x="2325111" y="1645836"/>
            <a:ext cx="1316386" cy="430887"/>
          </a:xfrm>
          <a:prstGeom prst="rect">
            <a:avLst/>
          </a:prstGeom>
          <a:noFill/>
          <a:ln>
            <a:solidFill>
              <a:schemeClr val="accent1"/>
            </a:solidFill>
          </a:ln>
        </p:spPr>
        <p:txBody>
          <a:bodyPr wrap="none" rtlCol="0">
            <a:spAutoFit/>
          </a:bodyPr>
          <a:lstStyle/>
          <a:p>
            <a:pPr defTabSz="914400"/>
            <a:r>
              <a:rPr lang="en-US" sz="1100" dirty="0" smtClean="0">
                <a:solidFill>
                  <a:srgbClr val="000000"/>
                </a:solidFill>
                <a:latin typeface="Helvetica 45 Light" pitchFamily="34" charset="0"/>
                <a:ea typeface="+mn-ea"/>
                <a:cs typeface="Arial" pitchFamily="34" charset="0"/>
              </a:rPr>
              <a:t>Affiliate AD or</a:t>
            </a:r>
          </a:p>
          <a:p>
            <a:pPr defTabSz="914400"/>
            <a:r>
              <a:rPr lang="en-US" sz="1100" dirty="0" smtClean="0">
                <a:solidFill>
                  <a:srgbClr val="000000"/>
                </a:solidFill>
                <a:latin typeface="Helvetica 45 Light" pitchFamily="34" charset="0"/>
                <a:ea typeface="+mn-ea"/>
                <a:cs typeface="Arial" pitchFamily="34" charset="0"/>
              </a:rPr>
              <a:t> ‘multi-country’ AD</a:t>
            </a:r>
            <a:endParaRPr lang="en-US" sz="1100" dirty="0">
              <a:solidFill>
                <a:srgbClr val="000000"/>
              </a:solidFill>
              <a:latin typeface="Helvetica 45 Light" pitchFamily="34" charset="0"/>
              <a:ea typeface="+mn-ea"/>
              <a:cs typeface="Arial" pitchFamily="34" charset="0"/>
            </a:endParaRPr>
          </a:p>
        </p:txBody>
      </p:sp>
      <p:cxnSp>
        <p:nvCxnSpPr>
          <p:cNvPr id="6" name="Connecteur droit avec flèche 5"/>
          <p:cNvCxnSpPr>
            <a:stCxn id="4" idx="3"/>
            <a:endCxn id="47" idx="1"/>
          </p:cNvCxnSpPr>
          <p:nvPr/>
        </p:nvCxnSpPr>
        <p:spPr>
          <a:xfrm flipV="1">
            <a:off x="1533024" y="1861280"/>
            <a:ext cx="792087" cy="15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1389007" y="1715080"/>
            <a:ext cx="1020302" cy="246221"/>
          </a:xfrm>
          <a:prstGeom prst="rect">
            <a:avLst/>
          </a:prstGeom>
          <a:noFill/>
        </p:spPr>
        <p:txBody>
          <a:bodyPr wrap="square" rtlCol="0">
            <a:spAutoFit/>
          </a:bodyPr>
          <a:lstStyle/>
          <a:p>
            <a:pPr algn="ctr" defTabSz="914400"/>
            <a:r>
              <a:rPr lang="en-US" sz="1000" dirty="0" smtClean="0">
                <a:solidFill>
                  <a:srgbClr val="000000"/>
                </a:solidFill>
                <a:latin typeface="Helvetica 45 Light" pitchFamily="34" charset="0"/>
                <a:ea typeface="+mn-ea"/>
                <a:cs typeface="Arial" pitchFamily="34" charset="0"/>
              </a:rPr>
              <a:t>provisioning</a:t>
            </a:r>
            <a:endParaRPr lang="en-US" sz="1000" dirty="0">
              <a:solidFill>
                <a:srgbClr val="000000"/>
              </a:solidFill>
              <a:latin typeface="Helvetica 45 Light" pitchFamily="34" charset="0"/>
              <a:ea typeface="+mn-ea"/>
              <a:cs typeface="Arial" pitchFamily="34" charset="0"/>
            </a:endParaRPr>
          </a:p>
        </p:txBody>
      </p:sp>
      <p:sp>
        <p:nvSpPr>
          <p:cNvPr id="10" name="ZoneTexte 9"/>
          <p:cNvSpPr txBox="1"/>
          <p:nvPr/>
        </p:nvSpPr>
        <p:spPr>
          <a:xfrm>
            <a:off x="6335828" y="1047750"/>
            <a:ext cx="1625766" cy="276999"/>
          </a:xfrm>
          <a:prstGeom prst="rect">
            <a:avLst/>
          </a:prstGeom>
          <a:noFill/>
        </p:spPr>
        <p:txBody>
          <a:bodyPr wrap="none" rtlCol="0">
            <a:spAutoFit/>
          </a:bodyPr>
          <a:lstStyle/>
          <a:p>
            <a:pPr defTabSz="914400"/>
            <a:r>
              <a:rPr lang="en-US" sz="1200" b="1" dirty="0" smtClean="0">
                <a:solidFill>
                  <a:srgbClr val="00B0F0"/>
                </a:solidFill>
                <a:latin typeface="Helvetica 45 Light" pitchFamily="34" charset="0"/>
                <a:ea typeface="+mn-ea"/>
                <a:cs typeface="Arial" pitchFamily="34" charset="0"/>
              </a:rPr>
              <a:t>H</a:t>
            </a:r>
            <a:r>
              <a:rPr lang="en-US" sz="1200" dirty="0" smtClean="0">
                <a:solidFill>
                  <a:srgbClr val="000000"/>
                </a:solidFill>
                <a:latin typeface="Helvetica 45 Light" pitchFamily="34" charset="0"/>
                <a:ea typeface="+mn-ea"/>
                <a:cs typeface="Arial" pitchFamily="34" charset="0"/>
              </a:rPr>
              <a:t>osting </a:t>
            </a:r>
            <a:r>
              <a:rPr lang="en-US" sz="1200" b="1" dirty="0" smtClean="0">
                <a:solidFill>
                  <a:srgbClr val="00B0F0"/>
                </a:solidFill>
                <a:latin typeface="Helvetica 45 Light" pitchFamily="34" charset="0"/>
                <a:ea typeface="+mn-ea"/>
                <a:cs typeface="Arial" pitchFamily="34" charset="0"/>
              </a:rPr>
              <a:t>I</a:t>
            </a:r>
            <a:r>
              <a:rPr lang="en-US" sz="1200" dirty="0" smtClean="0">
                <a:solidFill>
                  <a:srgbClr val="000000"/>
                </a:solidFill>
                <a:latin typeface="Helvetica 45 Light" pitchFamily="34" charset="0"/>
                <a:ea typeface="+mn-ea"/>
                <a:cs typeface="Arial" pitchFamily="34" charset="0"/>
              </a:rPr>
              <a:t>nfra </a:t>
            </a:r>
            <a:r>
              <a:rPr lang="en-US" sz="1200" b="1" dirty="0" smtClean="0">
                <a:solidFill>
                  <a:srgbClr val="00B0F0"/>
                </a:solidFill>
                <a:latin typeface="Helvetica 45 Light" pitchFamily="34" charset="0"/>
                <a:ea typeface="+mn-ea"/>
                <a:cs typeface="Arial" pitchFamily="34" charset="0"/>
              </a:rPr>
              <a:t>S</a:t>
            </a:r>
            <a:r>
              <a:rPr lang="en-US" sz="1200" dirty="0" smtClean="0">
                <a:solidFill>
                  <a:srgbClr val="000000"/>
                </a:solidFill>
                <a:latin typeface="Helvetica 45 Light" pitchFamily="34" charset="0"/>
                <a:ea typeface="+mn-ea"/>
                <a:cs typeface="Arial" pitchFamily="34" charset="0"/>
              </a:rPr>
              <a:t>ervices</a:t>
            </a:r>
            <a:endParaRPr lang="en-US" sz="1200" dirty="0">
              <a:solidFill>
                <a:srgbClr val="000000"/>
              </a:solidFill>
              <a:latin typeface="Helvetica 45 Light" pitchFamily="34" charset="0"/>
              <a:ea typeface="+mn-ea"/>
              <a:cs typeface="Arial" pitchFamily="34" charset="0"/>
            </a:endParaRPr>
          </a:p>
        </p:txBody>
      </p:sp>
      <p:sp>
        <p:nvSpPr>
          <p:cNvPr id="48" name="ZoneTexte 47"/>
          <p:cNvSpPr txBox="1"/>
          <p:nvPr/>
        </p:nvSpPr>
        <p:spPr>
          <a:xfrm>
            <a:off x="6123441" y="2235874"/>
            <a:ext cx="2133918" cy="369332"/>
          </a:xfrm>
          <a:prstGeom prst="rect">
            <a:avLst/>
          </a:prstGeom>
          <a:noFill/>
        </p:spPr>
        <p:txBody>
          <a:bodyPr wrap="none" rtlCol="0">
            <a:spAutoFit/>
          </a:bodyPr>
          <a:lstStyle/>
          <a:p>
            <a:pPr defTabSz="914400"/>
            <a:r>
              <a:rPr lang="en-US" sz="900" dirty="0" smtClean="0">
                <a:solidFill>
                  <a:srgbClr val="000000"/>
                </a:solidFill>
                <a:latin typeface="Helvetica 45 Light" pitchFamily="34" charset="0"/>
                <a:ea typeface="+mn-ea"/>
                <a:cs typeface="Arial" pitchFamily="34" charset="0"/>
              </a:rPr>
              <a:t>For Regional cloud (see Lodz-OPW)</a:t>
            </a:r>
          </a:p>
          <a:p>
            <a:pPr defTabSz="914400"/>
            <a:r>
              <a:rPr lang="en-US" sz="900" dirty="0" smtClean="0">
                <a:solidFill>
                  <a:srgbClr val="000000"/>
                </a:solidFill>
                <a:latin typeface="Helvetica 45 Light" pitchFamily="34" charset="0"/>
                <a:ea typeface="+mn-ea"/>
                <a:cs typeface="Arial" pitchFamily="34" charset="0"/>
              </a:rPr>
              <a:t>and IaaS4Telco Cloud (OSP, OSK, …)</a:t>
            </a:r>
            <a:endParaRPr lang="en-US" sz="900" dirty="0">
              <a:solidFill>
                <a:srgbClr val="000000"/>
              </a:solidFill>
              <a:latin typeface="Helvetica 45 Light" pitchFamily="34" charset="0"/>
              <a:ea typeface="+mn-ea"/>
              <a:cs typeface="Arial" pitchFamily="34" charset="0"/>
            </a:endParaRPr>
          </a:p>
        </p:txBody>
      </p:sp>
      <p:sp>
        <p:nvSpPr>
          <p:cNvPr id="12" name="Pentagone 11"/>
          <p:cNvSpPr/>
          <p:nvPr/>
        </p:nvSpPr>
        <p:spPr>
          <a:xfrm>
            <a:off x="1807546" y="3227127"/>
            <a:ext cx="2116382" cy="378042"/>
          </a:xfrm>
          <a:prstGeom prst="homePlat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b="1" dirty="0" smtClean="0">
                <a:solidFill>
                  <a:srgbClr val="000000"/>
                </a:solidFill>
                <a:latin typeface="Helvetica 45 Light" panose="020B0403020202020204" pitchFamily="34" charset="0"/>
              </a:rPr>
              <a:t>Authentication</a:t>
            </a:r>
          </a:p>
          <a:p>
            <a:pPr algn="ctr" defTabSz="914400"/>
            <a:r>
              <a:rPr lang="en-US" sz="1000" i="1" dirty="0" smtClean="0">
                <a:solidFill>
                  <a:srgbClr val="000000"/>
                </a:solidFill>
                <a:latin typeface="Helvetica 45 Light" panose="020B0403020202020204" pitchFamily="34" charset="0"/>
              </a:rPr>
              <a:t>CUID</a:t>
            </a:r>
            <a:r>
              <a:rPr lang="en-US" sz="1000" dirty="0" smtClean="0">
                <a:solidFill>
                  <a:srgbClr val="000000"/>
                </a:solidFill>
                <a:latin typeface="Helvetica 45 Light" panose="020B0403020202020204" pitchFamily="34" charset="0"/>
              </a:rPr>
              <a:t> for Human &amp; tech identities</a:t>
            </a:r>
            <a:endParaRPr lang="en-US" sz="1000" dirty="0">
              <a:solidFill>
                <a:srgbClr val="000000"/>
              </a:solidFill>
              <a:latin typeface="Helvetica 45 Light" panose="020B0403020202020204" pitchFamily="34" charset="0"/>
            </a:endParaRPr>
          </a:p>
        </p:txBody>
      </p:sp>
      <p:sp>
        <p:nvSpPr>
          <p:cNvPr id="49" name="Pentagone 48"/>
          <p:cNvSpPr/>
          <p:nvPr/>
        </p:nvSpPr>
        <p:spPr>
          <a:xfrm>
            <a:off x="3851920" y="3227127"/>
            <a:ext cx="2286164" cy="378042"/>
          </a:xfrm>
          <a:prstGeom prst="homePlate">
            <a:avLst/>
          </a:prstGeom>
          <a:solidFill>
            <a:srgbClr val="00B0F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b="1" dirty="0" smtClean="0">
                <a:solidFill>
                  <a:srgbClr val="000000"/>
                </a:solidFill>
                <a:latin typeface="Helvetica 45 Light" panose="020B0403020202020204" pitchFamily="34" charset="0"/>
              </a:rPr>
              <a:t>Authorizations mngt</a:t>
            </a:r>
          </a:p>
        </p:txBody>
      </p:sp>
      <p:sp>
        <p:nvSpPr>
          <p:cNvPr id="50" name="Pentagone 49"/>
          <p:cNvSpPr/>
          <p:nvPr/>
        </p:nvSpPr>
        <p:spPr>
          <a:xfrm>
            <a:off x="6150553" y="3227127"/>
            <a:ext cx="2597911" cy="378042"/>
          </a:xfrm>
          <a:prstGeom prst="homePlat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b="1" dirty="0" smtClean="0">
                <a:solidFill>
                  <a:srgbClr val="000000"/>
                </a:solidFill>
                <a:latin typeface="Helvetica 45 Light" panose="020B0403020202020204" pitchFamily="34" charset="0"/>
              </a:rPr>
              <a:t>Authorizations enforcements:    </a:t>
            </a:r>
            <a:r>
              <a:rPr lang="en-US" sz="1050" b="1" dirty="0" smtClean="0">
                <a:solidFill>
                  <a:srgbClr val="000000"/>
                </a:solidFill>
                <a:latin typeface="Helvetica 45 Light" panose="020B0403020202020204" pitchFamily="34" charset="0"/>
              </a:rPr>
              <a:t>short term</a:t>
            </a:r>
            <a:endParaRPr lang="en-US" sz="1600" b="1" dirty="0" smtClean="0">
              <a:solidFill>
                <a:srgbClr val="000000"/>
              </a:solidFill>
              <a:latin typeface="Helvetica 45 Light" panose="020B0403020202020204" pitchFamily="34" charset="0"/>
            </a:endParaRPr>
          </a:p>
        </p:txBody>
      </p:sp>
      <p:sp>
        <p:nvSpPr>
          <p:cNvPr id="51" name="Pentagone 50"/>
          <p:cNvSpPr/>
          <p:nvPr/>
        </p:nvSpPr>
        <p:spPr>
          <a:xfrm>
            <a:off x="3851920" y="4172987"/>
            <a:ext cx="2286164" cy="378042"/>
          </a:xfrm>
          <a:prstGeom prst="homePlate">
            <a:avLst/>
          </a:prstGeom>
          <a:solidFill>
            <a:srgbClr val="00B0F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b="1" dirty="0" smtClean="0">
                <a:solidFill>
                  <a:srgbClr val="000000"/>
                </a:solidFill>
                <a:latin typeface="Helvetica 45 Light" panose="020B0403020202020204" pitchFamily="34" charset="0"/>
              </a:rPr>
              <a:t>Accounting</a:t>
            </a:r>
          </a:p>
        </p:txBody>
      </p:sp>
      <p:sp>
        <p:nvSpPr>
          <p:cNvPr id="52" name="Pentagone 51"/>
          <p:cNvSpPr/>
          <p:nvPr/>
        </p:nvSpPr>
        <p:spPr>
          <a:xfrm>
            <a:off x="3851920" y="3740939"/>
            <a:ext cx="2286164" cy="378042"/>
          </a:xfrm>
          <a:prstGeom prst="homePlate">
            <a:avLst/>
          </a:prstGeom>
          <a:solidFill>
            <a:srgbClr val="00B0F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b="1" dirty="0" smtClean="0">
                <a:solidFill>
                  <a:srgbClr val="000000"/>
                </a:solidFill>
                <a:latin typeface="Helvetica 45 Light" panose="020B0403020202020204" pitchFamily="34" charset="0"/>
              </a:rPr>
              <a:t>Audit &amp; Compliancy mngt</a:t>
            </a:r>
          </a:p>
        </p:txBody>
      </p:sp>
      <p:sp>
        <p:nvSpPr>
          <p:cNvPr id="53" name="ZoneTexte 52"/>
          <p:cNvSpPr txBox="1"/>
          <p:nvPr/>
        </p:nvSpPr>
        <p:spPr>
          <a:xfrm>
            <a:off x="7570915" y="3398901"/>
            <a:ext cx="1011815" cy="271869"/>
          </a:xfrm>
          <a:prstGeom prst="rect">
            <a:avLst/>
          </a:prstGeom>
          <a:solidFill>
            <a:srgbClr val="FFFF00"/>
          </a:solidFill>
        </p:spPr>
        <p:txBody>
          <a:bodyPr wrap="none" rtlCol="0">
            <a:spAutoFit/>
          </a:bodyPr>
          <a:lstStyle/>
          <a:p>
            <a:pPr algn="ctr" defTabSz="914400">
              <a:lnSpc>
                <a:spcPts val="700"/>
              </a:lnSpc>
            </a:pPr>
            <a:r>
              <a:rPr lang="en-US" sz="700" b="1" dirty="0" smtClean="0">
                <a:solidFill>
                  <a:srgbClr val="000000"/>
                </a:solidFill>
                <a:latin typeface="Helvetica 45 Light" pitchFamily="34" charset="0"/>
                <a:ea typeface="+mn-ea"/>
                <a:cs typeface="Arial" pitchFamily="34" charset="0"/>
              </a:rPr>
              <a:t>sub roles</a:t>
            </a:r>
            <a:br>
              <a:rPr lang="en-US" sz="700" b="1" dirty="0" smtClean="0">
                <a:solidFill>
                  <a:srgbClr val="000000"/>
                </a:solidFill>
                <a:latin typeface="Helvetica 45 Light" pitchFamily="34" charset="0"/>
                <a:ea typeface="+mn-ea"/>
                <a:cs typeface="Arial" pitchFamily="34" charset="0"/>
              </a:rPr>
            </a:br>
            <a:r>
              <a:rPr lang="en-US" sz="700" b="1" dirty="0" smtClean="0">
                <a:solidFill>
                  <a:srgbClr val="000000"/>
                </a:solidFill>
                <a:latin typeface="Helvetica 45 Light" pitchFamily="34" charset="0"/>
                <a:ea typeface="+mn-ea"/>
                <a:cs typeface="Arial" pitchFamily="34" charset="0"/>
              </a:rPr>
              <a:t>static Oslo policy files</a:t>
            </a:r>
            <a:endParaRPr lang="en-US" sz="700" b="1" dirty="0">
              <a:solidFill>
                <a:srgbClr val="000000"/>
              </a:solidFill>
              <a:latin typeface="Helvetica 45 Light" pitchFamily="34" charset="0"/>
              <a:ea typeface="+mn-ea"/>
              <a:cs typeface="Arial" pitchFamily="34" charset="0"/>
            </a:endParaRPr>
          </a:p>
        </p:txBody>
      </p:sp>
      <p:sp>
        <p:nvSpPr>
          <p:cNvPr id="54" name="Pentagone 53"/>
          <p:cNvSpPr/>
          <p:nvPr/>
        </p:nvSpPr>
        <p:spPr>
          <a:xfrm>
            <a:off x="6294569" y="3614925"/>
            <a:ext cx="2525903" cy="378042"/>
          </a:xfrm>
          <a:prstGeom prst="homePlate">
            <a:avLst/>
          </a:prstGeom>
          <a:solidFill>
            <a:srgbClr val="B0DD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b="1" dirty="0" smtClean="0">
                <a:solidFill>
                  <a:srgbClr val="000000"/>
                </a:solidFill>
                <a:latin typeface="Helvetica 45 Light" panose="020B0403020202020204" pitchFamily="34" charset="0"/>
              </a:rPr>
              <a:t>Authorizations enforc</a:t>
            </a:r>
            <a:r>
              <a:rPr lang="en-US" b="1" baseline="30000" dirty="0" smtClean="0">
                <a:solidFill>
                  <a:srgbClr val="000000"/>
                </a:solidFill>
                <a:latin typeface="Helvetica 45 Light" panose="020B0403020202020204" pitchFamily="34" charset="0"/>
              </a:rPr>
              <a:t>t</a:t>
            </a:r>
            <a:r>
              <a:rPr lang="en-US" b="1" dirty="0" smtClean="0">
                <a:solidFill>
                  <a:srgbClr val="000000"/>
                </a:solidFill>
                <a:latin typeface="Helvetica 45 Light" panose="020B0403020202020204" pitchFamily="34" charset="0"/>
              </a:rPr>
              <a:t>:    </a:t>
            </a:r>
            <a:br>
              <a:rPr lang="en-US" b="1" dirty="0" smtClean="0">
                <a:solidFill>
                  <a:srgbClr val="000000"/>
                </a:solidFill>
                <a:latin typeface="Helvetica 45 Light" panose="020B0403020202020204" pitchFamily="34" charset="0"/>
              </a:rPr>
            </a:br>
            <a:r>
              <a:rPr lang="en-US" sz="1050" b="1" dirty="0" smtClean="0">
                <a:solidFill>
                  <a:srgbClr val="000000"/>
                </a:solidFill>
                <a:latin typeface="Helvetica 45 Light" panose="020B0403020202020204" pitchFamily="34" charset="0"/>
              </a:rPr>
              <a:t>long term: </a:t>
            </a:r>
            <a:r>
              <a:rPr lang="en-US" sz="1050" b="1" dirty="0" smtClean="0">
                <a:solidFill>
                  <a:srgbClr val="00B0F0"/>
                </a:solidFill>
                <a:latin typeface="Helvetica 45 Light" panose="020B0403020202020204" pitchFamily="34" charset="0"/>
              </a:rPr>
              <a:t>dynamic policies via Moon</a:t>
            </a:r>
            <a:endParaRPr lang="en-US" sz="1600" b="1" dirty="0" smtClean="0">
              <a:solidFill>
                <a:srgbClr val="00B0F0"/>
              </a:solidFill>
              <a:latin typeface="Helvetica 45 Light" panose="020B0403020202020204" pitchFamily="34" charset="0"/>
            </a:endParaRPr>
          </a:p>
        </p:txBody>
      </p:sp>
      <p:cxnSp>
        <p:nvCxnSpPr>
          <p:cNvPr id="18" name="Connecteur droit avec flèche 17"/>
          <p:cNvCxnSpPr>
            <a:stCxn id="47" idx="3"/>
          </p:cNvCxnSpPr>
          <p:nvPr/>
        </p:nvCxnSpPr>
        <p:spPr>
          <a:xfrm>
            <a:off x="3641497" y="1861280"/>
            <a:ext cx="2694331" cy="153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41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3947" y="1714961"/>
            <a:ext cx="1377548" cy="258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4413343" y="1915135"/>
            <a:ext cx="1378904" cy="400110"/>
          </a:xfrm>
          <a:prstGeom prst="rect">
            <a:avLst/>
          </a:prstGeom>
          <a:noFill/>
        </p:spPr>
        <p:txBody>
          <a:bodyPr wrap="none" rtlCol="0">
            <a:spAutoFit/>
          </a:bodyPr>
          <a:lstStyle/>
          <a:p>
            <a:pPr defTabSz="914400" fontAlgn="auto">
              <a:spcBef>
                <a:spcPts val="0"/>
              </a:spcBef>
              <a:spcAft>
                <a:spcPts val="0"/>
              </a:spcAft>
            </a:pPr>
            <a:r>
              <a:rPr lang="en-US" sz="1000" dirty="0" smtClean="0">
                <a:solidFill>
                  <a:srgbClr val="FF6600"/>
                </a:solidFill>
                <a:latin typeface="Helvetica 45 Light" panose="020B0403020202020204" pitchFamily="34" charset="0"/>
                <a:ea typeface="+mn-ea"/>
              </a:rPr>
              <a:t>To cover IAM &amp; ACM </a:t>
            </a:r>
          </a:p>
          <a:p>
            <a:pPr defTabSz="914400" fontAlgn="auto">
              <a:spcBef>
                <a:spcPts val="0"/>
              </a:spcBef>
              <a:spcAft>
                <a:spcPts val="0"/>
              </a:spcAft>
            </a:pPr>
            <a:r>
              <a:rPr lang="en-US" sz="1000" dirty="0" smtClean="0">
                <a:solidFill>
                  <a:srgbClr val="FF6600"/>
                </a:solidFill>
                <a:latin typeface="Helvetica 45 Light" panose="020B0403020202020204" pitchFamily="34" charset="0"/>
                <a:ea typeface="+mn-ea"/>
              </a:rPr>
              <a:t>on Multi-sites context</a:t>
            </a:r>
            <a:endParaRPr lang="en-US" sz="1000" dirty="0">
              <a:solidFill>
                <a:srgbClr val="FF6600"/>
              </a:solidFill>
              <a:latin typeface="Helvetica 45 Light" panose="020B0403020202020204" pitchFamily="34" charset="0"/>
              <a:ea typeface="+mn-ea"/>
            </a:endParaRPr>
          </a:p>
        </p:txBody>
      </p:sp>
      <p:grpSp>
        <p:nvGrpSpPr>
          <p:cNvPr id="19" name="Groupe 18"/>
          <p:cNvGrpSpPr/>
          <p:nvPr/>
        </p:nvGrpSpPr>
        <p:grpSpPr>
          <a:xfrm>
            <a:off x="719203" y="1382677"/>
            <a:ext cx="813820" cy="360040"/>
            <a:chOff x="517820" y="1707654"/>
            <a:chExt cx="813820" cy="360040"/>
          </a:xfrm>
        </p:grpSpPr>
        <p:sp>
          <p:nvSpPr>
            <p:cNvPr id="16" name="Explosion 2 15"/>
            <p:cNvSpPr/>
            <p:nvPr/>
          </p:nvSpPr>
          <p:spPr>
            <a:xfrm>
              <a:off x="517820" y="1707654"/>
              <a:ext cx="813820" cy="3600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800">
                <a:solidFill>
                  <a:srgbClr val="000000"/>
                </a:solidFill>
              </a:endParaRPr>
            </a:p>
          </p:txBody>
        </p:sp>
        <p:sp>
          <p:nvSpPr>
            <p:cNvPr id="15" name="ZoneTexte 14"/>
            <p:cNvSpPr txBox="1"/>
            <p:nvPr/>
          </p:nvSpPr>
          <p:spPr>
            <a:xfrm>
              <a:off x="679278" y="1783208"/>
              <a:ext cx="436338" cy="261610"/>
            </a:xfrm>
            <a:prstGeom prst="rect">
              <a:avLst/>
            </a:prstGeom>
            <a:noFill/>
          </p:spPr>
          <p:txBody>
            <a:bodyPr wrap="none" rtlCol="0">
              <a:spAutoFit/>
            </a:bodyPr>
            <a:lstStyle/>
            <a:p>
              <a:pPr defTabSz="914400" fontAlgn="auto">
                <a:spcBef>
                  <a:spcPts val="0"/>
                </a:spcBef>
                <a:spcAft>
                  <a:spcPts val="0"/>
                </a:spcAft>
              </a:pPr>
              <a:r>
                <a:rPr lang="en-US" sz="1050" dirty="0" smtClean="0">
                  <a:solidFill>
                    <a:srgbClr val="000000"/>
                  </a:solidFill>
                  <a:latin typeface="Helvetica 75"/>
                  <a:ea typeface="+mn-ea"/>
                </a:rPr>
                <a:t>GIR</a:t>
              </a:r>
              <a:endParaRPr lang="en-US" sz="1050" dirty="0">
                <a:solidFill>
                  <a:srgbClr val="000000"/>
                </a:solidFill>
                <a:latin typeface="Helvetica 75"/>
                <a:ea typeface="+mn-ea"/>
              </a:endParaRPr>
            </a:p>
          </p:txBody>
        </p:sp>
      </p:grpSp>
      <p:grpSp>
        <p:nvGrpSpPr>
          <p:cNvPr id="17" name="Groupe 16"/>
          <p:cNvGrpSpPr/>
          <p:nvPr/>
        </p:nvGrpSpPr>
        <p:grpSpPr>
          <a:xfrm>
            <a:off x="668927" y="2015508"/>
            <a:ext cx="936104" cy="447289"/>
            <a:chOff x="323528" y="2340485"/>
            <a:chExt cx="936104" cy="447289"/>
          </a:xfrm>
        </p:grpSpPr>
        <p:sp>
          <p:nvSpPr>
            <p:cNvPr id="29" name="Explosion 2 28"/>
            <p:cNvSpPr/>
            <p:nvPr/>
          </p:nvSpPr>
          <p:spPr>
            <a:xfrm>
              <a:off x="323528" y="2340485"/>
              <a:ext cx="936104" cy="447289"/>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sz="1800">
                <a:solidFill>
                  <a:srgbClr val="000000"/>
                </a:solidFill>
              </a:endParaRPr>
            </a:p>
          </p:txBody>
        </p:sp>
        <p:sp>
          <p:nvSpPr>
            <p:cNvPr id="30" name="ZoneTexte 29"/>
            <p:cNvSpPr txBox="1"/>
            <p:nvPr/>
          </p:nvSpPr>
          <p:spPr>
            <a:xfrm>
              <a:off x="405897" y="2435562"/>
              <a:ext cx="771365" cy="352212"/>
            </a:xfrm>
            <a:prstGeom prst="rect">
              <a:avLst/>
            </a:prstGeom>
            <a:noFill/>
          </p:spPr>
          <p:txBody>
            <a:bodyPr wrap="none" rtlCol="0">
              <a:spAutoFit/>
            </a:bodyPr>
            <a:lstStyle/>
            <a:p>
              <a:pPr algn="ctr" defTabSz="914400" fontAlgn="auto">
                <a:lnSpc>
                  <a:spcPts val="1000"/>
                </a:lnSpc>
                <a:spcBef>
                  <a:spcPts val="0"/>
                </a:spcBef>
                <a:spcAft>
                  <a:spcPts val="0"/>
                </a:spcAft>
              </a:pPr>
              <a:r>
                <a:rPr lang="en-US" sz="1050" dirty="0" smtClean="0">
                  <a:solidFill>
                    <a:srgbClr val="000000"/>
                  </a:solidFill>
                  <a:latin typeface="Helvetica 75"/>
                  <a:ea typeface="+mn-ea"/>
                </a:rPr>
                <a:t>Common</a:t>
              </a:r>
            </a:p>
            <a:p>
              <a:pPr algn="ctr" defTabSz="914400" fontAlgn="auto">
                <a:lnSpc>
                  <a:spcPts val="1000"/>
                </a:lnSpc>
                <a:spcBef>
                  <a:spcPts val="0"/>
                </a:spcBef>
                <a:spcAft>
                  <a:spcPts val="0"/>
                </a:spcAft>
              </a:pPr>
              <a:r>
                <a:rPr lang="en-US" sz="1050" dirty="0" smtClean="0">
                  <a:solidFill>
                    <a:srgbClr val="000000"/>
                  </a:solidFill>
                  <a:latin typeface="Helvetica 75"/>
                  <a:ea typeface="+mn-ea"/>
                </a:rPr>
                <a:t>AD</a:t>
              </a:r>
              <a:endParaRPr lang="en-US" sz="1050" dirty="0">
                <a:solidFill>
                  <a:srgbClr val="000000"/>
                </a:solidFill>
                <a:latin typeface="Helvetica 75"/>
                <a:ea typeface="+mn-ea"/>
              </a:endParaRPr>
            </a:p>
          </p:txBody>
        </p:sp>
      </p:grpSp>
    </p:spTree>
    <p:extLst>
      <p:ext uri="{BB962C8B-B14F-4D97-AF65-F5344CB8AC3E}">
        <p14:creationId xmlns:p14="http://schemas.microsoft.com/office/powerpoint/2010/main" val="3067200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98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50"/>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7" grpId="0" animBg="1"/>
      <p:bldP spid="8" grpId="0"/>
      <p:bldP spid="12" grpId="0" animBg="1"/>
      <p:bldP spid="49" grpId="0" animBg="1"/>
      <p:bldP spid="50" grpId="1" animBg="1"/>
      <p:bldP spid="51" grpId="0" animBg="1"/>
      <p:bldP spid="52" grpId="0" animBg="1"/>
      <p:bldP spid="53" grpId="1" animBg="1"/>
      <p:bldP spid="54"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9936"/>
          <p:cNvSpPr/>
          <p:nvPr/>
        </p:nvSpPr>
        <p:spPr>
          <a:xfrm>
            <a:off x="1514525" y="1257601"/>
            <a:ext cx="5967575" cy="1674186"/>
          </a:xfrm>
          <a:prstGeom prst="rect">
            <a:avLst/>
          </a:prstGeom>
          <a:solidFill>
            <a:srgbClr val="B0DD7F">
              <a:alpha val="50196"/>
            </a:srgb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grpSp>
        <p:nvGrpSpPr>
          <p:cNvPr id="56" name="Groupe 55"/>
          <p:cNvGrpSpPr/>
          <p:nvPr/>
        </p:nvGrpSpPr>
        <p:grpSpPr>
          <a:xfrm>
            <a:off x="3361889" y="1329612"/>
            <a:ext cx="1028700" cy="390234"/>
            <a:chOff x="4124207" y="2804922"/>
            <a:chExt cx="1028700" cy="520309"/>
          </a:xfrm>
        </p:grpSpPr>
        <p:sp>
          <p:nvSpPr>
            <p:cNvPr id="55" name="Rectangle 54"/>
            <p:cNvSpPr/>
            <p:nvPr/>
          </p:nvSpPr>
          <p:spPr>
            <a:xfrm>
              <a:off x="4124207" y="2804922"/>
              <a:ext cx="1028700" cy="509863"/>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54" name="ZoneTexte 53"/>
            <p:cNvSpPr txBox="1"/>
            <p:nvPr/>
          </p:nvSpPr>
          <p:spPr>
            <a:xfrm>
              <a:off x="4355976" y="2996938"/>
              <a:ext cx="566181" cy="328293"/>
            </a:xfrm>
            <a:prstGeom prst="rect">
              <a:avLst/>
            </a:prstGeom>
            <a:noFill/>
          </p:spPr>
          <p:txBody>
            <a:bodyPr wrap="none" rtlCol="0">
              <a:spAutoFit/>
            </a:bodyPr>
            <a:lstStyle/>
            <a:p>
              <a:pPr defTabSz="914400"/>
              <a:r>
                <a:rPr lang="en-US" sz="1000" dirty="0" smtClean="0">
                  <a:solidFill>
                    <a:srgbClr val="000000"/>
                  </a:solidFill>
                  <a:latin typeface="Helvetica 45 Light" pitchFamily="34" charset="0"/>
                  <a:ea typeface="+mn-ea"/>
                  <a:cs typeface="Arial" pitchFamily="34" charset="0"/>
                </a:rPr>
                <a:t>Tenant</a:t>
              </a:r>
              <a:endParaRPr lang="en-US" sz="1000" dirty="0">
                <a:solidFill>
                  <a:srgbClr val="000000"/>
                </a:solidFill>
                <a:latin typeface="Helvetica 45 Light" pitchFamily="34" charset="0"/>
                <a:ea typeface="+mn-ea"/>
                <a:cs typeface="Arial" pitchFamily="34" charset="0"/>
              </a:endParaRPr>
            </a:p>
          </p:txBody>
        </p:sp>
      </p:grpSp>
      <p:sp>
        <p:nvSpPr>
          <p:cNvPr id="6" name="Rectangle 5"/>
          <p:cNvSpPr/>
          <p:nvPr/>
        </p:nvSpPr>
        <p:spPr>
          <a:xfrm>
            <a:off x="1001377" y="1282375"/>
            <a:ext cx="1467789" cy="597685"/>
          </a:xfrm>
          <a:prstGeom prst="rect">
            <a:avLst/>
          </a:prstGeom>
          <a:solidFill>
            <a:schemeClr val="bg1">
              <a:lumMod val="7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7" name="ZoneTexte 6"/>
          <p:cNvSpPr txBox="1"/>
          <p:nvPr/>
        </p:nvSpPr>
        <p:spPr>
          <a:xfrm>
            <a:off x="1145390" y="1715050"/>
            <a:ext cx="537327" cy="200055"/>
          </a:xfrm>
          <a:prstGeom prst="rect">
            <a:avLst/>
          </a:prstGeom>
          <a:solidFill>
            <a:srgbClr val="FFFF00"/>
          </a:solidFill>
        </p:spPr>
        <p:txBody>
          <a:bodyPr wrap="none" rtlCol="0">
            <a:spAutoFit/>
          </a:bodyPr>
          <a:lstStyle/>
          <a:p>
            <a:pPr algn="ctr" defTabSz="914400"/>
            <a:r>
              <a:rPr lang="en-US" sz="700" b="1" dirty="0" smtClean="0">
                <a:solidFill>
                  <a:srgbClr val="FF6600">
                    <a:lumMod val="75000"/>
                  </a:srgbClr>
                </a:solidFill>
                <a:latin typeface="Helvetica 45 Light" pitchFamily="34" charset="0"/>
                <a:ea typeface="+mn-ea"/>
                <a:cs typeface="Arial" pitchFamily="34" charset="0"/>
              </a:rPr>
              <a:t>sub roles</a:t>
            </a:r>
            <a:endParaRPr lang="en-US" sz="700" b="1" dirty="0">
              <a:solidFill>
                <a:srgbClr val="FF6600">
                  <a:lumMod val="75000"/>
                </a:srgbClr>
              </a:solidFill>
              <a:latin typeface="Helvetica 45 Light" pitchFamily="34" charset="0"/>
              <a:ea typeface="+mn-ea"/>
              <a:cs typeface="Arial" pitchFamily="34" charset="0"/>
            </a:endParaRPr>
          </a:p>
        </p:txBody>
      </p:sp>
      <p:sp>
        <p:nvSpPr>
          <p:cNvPr id="8" name="ZoneTexte 7"/>
          <p:cNvSpPr txBox="1"/>
          <p:nvPr/>
        </p:nvSpPr>
        <p:spPr>
          <a:xfrm>
            <a:off x="1079579" y="1405393"/>
            <a:ext cx="817384" cy="297517"/>
          </a:xfrm>
          <a:prstGeom prst="rect">
            <a:avLst/>
          </a:prstGeom>
          <a:solidFill>
            <a:srgbClr val="92D050"/>
          </a:solidFill>
          <a:ln w="3175">
            <a:solidFill>
              <a:schemeClr val="tx1"/>
            </a:solidFill>
          </a:ln>
        </p:spPr>
        <p:txBody>
          <a:bodyPr wrap="square" rtlCol="0" anchor="ctr">
            <a:spAutoFit/>
          </a:bodyPr>
          <a:lstStyle/>
          <a:p>
            <a:pPr algn="ctr" defTabSz="914400">
              <a:lnSpc>
                <a:spcPts val="800"/>
              </a:lnSpc>
            </a:pPr>
            <a:r>
              <a:rPr lang="en-US" sz="1000" b="1" dirty="0" smtClean="0">
                <a:solidFill>
                  <a:srgbClr val="000000"/>
                </a:solidFill>
                <a:latin typeface="Helvetica 45 Light" pitchFamily="34" charset="0"/>
                <a:ea typeface="+mn-ea"/>
                <a:cs typeface="Arial" pitchFamily="34" charset="0"/>
              </a:rPr>
              <a:t>Keystone</a:t>
            </a:r>
          </a:p>
          <a:p>
            <a:pPr algn="ctr" defTabSz="914400">
              <a:lnSpc>
                <a:spcPts val="800"/>
              </a:lnSpc>
            </a:pPr>
            <a:endParaRPr lang="en-US" sz="1000" b="1" dirty="0">
              <a:solidFill>
                <a:srgbClr val="000000"/>
              </a:solidFill>
              <a:latin typeface="Helvetica 45 Light" pitchFamily="34" charset="0"/>
              <a:ea typeface="+mn-ea"/>
              <a:cs typeface="Arial" pitchFamily="34" charset="0"/>
            </a:endParaRPr>
          </a:p>
        </p:txBody>
      </p:sp>
      <p:sp>
        <p:nvSpPr>
          <p:cNvPr id="9" name="Cylindre 8"/>
          <p:cNvSpPr/>
          <p:nvPr/>
        </p:nvSpPr>
        <p:spPr>
          <a:xfrm>
            <a:off x="1305193" y="1599072"/>
            <a:ext cx="196850" cy="157163"/>
          </a:xfrm>
          <a:prstGeom prst="can">
            <a:avLst/>
          </a:prstGeom>
          <a:solidFill>
            <a:srgbClr val="40BE67"/>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10" name="ZoneTexte 9"/>
          <p:cNvSpPr txBox="1"/>
          <p:nvPr/>
        </p:nvSpPr>
        <p:spPr>
          <a:xfrm>
            <a:off x="1702099" y="1219709"/>
            <a:ext cx="811440" cy="253916"/>
          </a:xfrm>
          <a:prstGeom prst="rect">
            <a:avLst/>
          </a:prstGeom>
          <a:noFill/>
        </p:spPr>
        <p:txBody>
          <a:bodyPr wrap="none" rtlCol="0">
            <a:spAutoFit/>
          </a:bodyPr>
          <a:lstStyle/>
          <a:p>
            <a:pPr algn="r" defTabSz="914400"/>
            <a:r>
              <a:rPr lang="en-US" sz="1050" dirty="0" smtClean="0">
                <a:solidFill>
                  <a:srgbClr val="000000"/>
                </a:solidFill>
                <a:latin typeface="Helvetica 45 Light" pitchFamily="34" charset="0"/>
                <a:ea typeface="+mn-ea"/>
                <a:cs typeface="Arial" pitchFamily="34" charset="0"/>
              </a:rPr>
              <a:t>NGPoP #1</a:t>
            </a:r>
            <a:endParaRPr lang="en-US" sz="1050" dirty="0">
              <a:solidFill>
                <a:srgbClr val="000000"/>
              </a:solidFill>
              <a:latin typeface="Helvetica 45 Light" pitchFamily="34" charset="0"/>
              <a:ea typeface="+mn-ea"/>
              <a:cs typeface="Arial" pitchFamily="34" charset="0"/>
            </a:endParaRPr>
          </a:p>
        </p:txBody>
      </p:sp>
      <p:sp>
        <p:nvSpPr>
          <p:cNvPr id="11" name="Rectangle 10"/>
          <p:cNvSpPr/>
          <p:nvPr/>
        </p:nvSpPr>
        <p:spPr>
          <a:xfrm>
            <a:off x="1013852" y="2337289"/>
            <a:ext cx="1467789" cy="506222"/>
          </a:xfrm>
          <a:prstGeom prst="rect">
            <a:avLst/>
          </a:prstGeom>
          <a:solidFill>
            <a:schemeClr val="bg1">
              <a:lumMod val="7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12" name="ZoneTexte 11"/>
          <p:cNvSpPr txBox="1"/>
          <p:nvPr/>
        </p:nvSpPr>
        <p:spPr>
          <a:xfrm>
            <a:off x="1157868" y="2678502"/>
            <a:ext cx="537327" cy="200055"/>
          </a:xfrm>
          <a:prstGeom prst="rect">
            <a:avLst/>
          </a:prstGeom>
          <a:solidFill>
            <a:srgbClr val="FFFF00"/>
          </a:solidFill>
        </p:spPr>
        <p:txBody>
          <a:bodyPr wrap="none" rtlCol="0">
            <a:spAutoFit/>
          </a:bodyPr>
          <a:lstStyle/>
          <a:p>
            <a:pPr algn="ctr" defTabSz="914400"/>
            <a:r>
              <a:rPr lang="en-US" sz="700" b="1" dirty="0" smtClean="0">
                <a:solidFill>
                  <a:srgbClr val="FF6600">
                    <a:lumMod val="75000"/>
                  </a:srgbClr>
                </a:solidFill>
                <a:latin typeface="Helvetica 45 Light" pitchFamily="34" charset="0"/>
                <a:ea typeface="+mn-ea"/>
                <a:cs typeface="Arial" pitchFamily="34" charset="0"/>
              </a:rPr>
              <a:t>sub roles</a:t>
            </a:r>
            <a:endParaRPr lang="en-US" sz="700" b="1" dirty="0">
              <a:solidFill>
                <a:srgbClr val="FF6600">
                  <a:lumMod val="75000"/>
                </a:srgbClr>
              </a:solidFill>
              <a:latin typeface="Helvetica 45 Light" pitchFamily="34" charset="0"/>
              <a:ea typeface="+mn-ea"/>
              <a:cs typeface="Arial" pitchFamily="34" charset="0"/>
            </a:endParaRPr>
          </a:p>
        </p:txBody>
      </p:sp>
      <p:sp>
        <p:nvSpPr>
          <p:cNvPr id="13" name="ZoneTexte 12"/>
          <p:cNvSpPr txBox="1"/>
          <p:nvPr/>
        </p:nvSpPr>
        <p:spPr>
          <a:xfrm>
            <a:off x="1092052" y="2368844"/>
            <a:ext cx="817384" cy="297517"/>
          </a:xfrm>
          <a:prstGeom prst="rect">
            <a:avLst/>
          </a:prstGeom>
          <a:solidFill>
            <a:srgbClr val="92D050"/>
          </a:solidFill>
          <a:ln w="3175">
            <a:solidFill>
              <a:schemeClr val="tx1"/>
            </a:solidFill>
          </a:ln>
        </p:spPr>
        <p:txBody>
          <a:bodyPr wrap="square" rtlCol="0" anchor="ctr">
            <a:spAutoFit/>
          </a:bodyPr>
          <a:lstStyle/>
          <a:p>
            <a:pPr algn="ctr" defTabSz="914400">
              <a:lnSpc>
                <a:spcPts val="800"/>
              </a:lnSpc>
            </a:pPr>
            <a:r>
              <a:rPr lang="en-US" sz="1000" b="1" dirty="0" smtClean="0">
                <a:solidFill>
                  <a:srgbClr val="000000"/>
                </a:solidFill>
                <a:latin typeface="Helvetica 45 Light" pitchFamily="34" charset="0"/>
                <a:ea typeface="+mn-ea"/>
                <a:cs typeface="Arial" pitchFamily="34" charset="0"/>
              </a:rPr>
              <a:t>Keystone</a:t>
            </a:r>
          </a:p>
          <a:p>
            <a:pPr algn="ctr" defTabSz="914400">
              <a:lnSpc>
                <a:spcPts val="800"/>
              </a:lnSpc>
            </a:pPr>
            <a:endParaRPr lang="en-US" sz="1000" b="1" dirty="0">
              <a:solidFill>
                <a:srgbClr val="000000"/>
              </a:solidFill>
              <a:latin typeface="Helvetica 45 Light" pitchFamily="34" charset="0"/>
              <a:ea typeface="+mn-ea"/>
              <a:cs typeface="Arial" pitchFamily="34" charset="0"/>
            </a:endParaRPr>
          </a:p>
        </p:txBody>
      </p:sp>
      <p:sp>
        <p:nvSpPr>
          <p:cNvPr id="14" name="Cylindre 13"/>
          <p:cNvSpPr/>
          <p:nvPr/>
        </p:nvSpPr>
        <p:spPr>
          <a:xfrm>
            <a:off x="1317666" y="2562524"/>
            <a:ext cx="196850" cy="157163"/>
          </a:xfrm>
          <a:prstGeom prst="can">
            <a:avLst/>
          </a:prstGeom>
          <a:solidFill>
            <a:srgbClr val="40BE67"/>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15" name="ZoneTexte 14"/>
          <p:cNvSpPr txBox="1"/>
          <p:nvPr/>
        </p:nvSpPr>
        <p:spPr>
          <a:xfrm>
            <a:off x="1713327" y="2659869"/>
            <a:ext cx="800219" cy="253916"/>
          </a:xfrm>
          <a:prstGeom prst="rect">
            <a:avLst/>
          </a:prstGeom>
          <a:noFill/>
        </p:spPr>
        <p:txBody>
          <a:bodyPr wrap="none" rtlCol="0">
            <a:spAutoFit/>
          </a:bodyPr>
          <a:lstStyle/>
          <a:p>
            <a:pPr algn="r" defTabSz="914400"/>
            <a:r>
              <a:rPr lang="en-US" sz="1050" dirty="0" smtClean="0">
                <a:solidFill>
                  <a:srgbClr val="000000"/>
                </a:solidFill>
                <a:latin typeface="Helvetica 45 Light" pitchFamily="34" charset="0"/>
                <a:ea typeface="+mn-ea"/>
                <a:cs typeface="Arial" pitchFamily="34" charset="0"/>
              </a:rPr>
              <a:t>NGPoP #x</a:t>
            </a:r>
            <a:endParaRPr lang="en-US" sz="1050" dirty="0">
              <a:solidFill>
                <a:srgbClr val="000000"/>
              </a:solidFill>
              <a:latin typeface="Helvetica 45 Light" pitchFamily="34" charset="0"/>
              <a:ea typeface="+mn-ea"/>
              <a:cs typeface="Arial" pitchFamily="34" charset="0"/>
            </a:endParaRPr>
          </a:p>
        </p:txBody>
      </p:sp>
      <p:sp>
        <p:nvSpPr>
          <p:cNvPr id="16" name="Rectangle 15"/>
          <p:cNvSpPr/>
          <p:nvPr/>
        </p:nvSpPr>
        <p:spPr>
          <a:xfrm>
            <a:off x="3361889" y="1905674"/>
            <a:ext cx="1028700" cy="409575"/>
          </a:xfrm>
          <a:prstGeom prst="rect">
            <a:avLst/>
          </a:prstGeom>
          <a:solidFill>
            <a:srgbClr val="00B0F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smtClean="0">
                <a:solidFill>
                  <a:srgbClr val="000000"/>
                </a:solidFill>
              </a:rPr>
              <a:t>CSS</a:t>
            </a:r>
          </a:p>
          <a:p>
            <a:pPr algn="ctr" defTabSz="914400"/>
            <a:r>
              <a:rPr lang="en-US" sz="900" dirty="0" smtClean="0">
                <a:solidFill>
                  <a:srgbClr val="000000"/>
                </a:solidFill>
              </a:rPr>
              <a:t>centralized management</a:t>
            </a:r>
            <a:endParaRPr lang="en-US" sz="900" dirty="0">
              <a:solidFill>
                <a:srgbClr val="000000"/>
              </a:solidFill>
            </a:endParaRPr>
          </a:p>
        </p:txBody>
      </p:sp>
      <p:grpSp>
        <p:nvGrpSpPr>
          <p:cNvPr id="17" name="Groupe 16"/>
          <p:cNvGrpSpPr/>
          <p:nvPr/>
        </p:nvGrpSpPr>
        <p:grpSpPr>
          <a:xfrm>
            <a:off x="4314389" y="1527631"/>
            <a:ext cx="2761692" cy="707886"/>
            <a:chOff x="7352252" y="3643698"/>
            <a:chExt cx="2761692" cy="943845"/>
          </a:xfrm>
        </p:grpSpPr>
        <p:sp>
          <p:nvSpPr>
            <p:cNvPr id="18" name="ZoneTexte 17"/>
            <p:cNvSpPr txBox="1"/>
            <p:nvPr/>
          </p:nvSpPr>
          <p:spPr>
            <a:xfrm>
              <a:off x="9311666" y="3643698"/>
              <a:ext cx="802278" cy="943845"/>
            </a:xfrm>
            <a:prstGeom prst="rect">
              <a:avLst/>
            </a:prstGeom>
            <a:solidFill>
              <a:srgbClr val="B0DD7F">
                <a:alpha val="50196"/>
              </a:srgbClr>
            </a:solidFill>
            <a:ln w="12700">
              <a:solidFill>
                <a:schemeClr val="tx1"/>
              </a:solidFill>
              <a:prstDash val="sysDash"/>
            </a:ln>
          </p:spPr>
          <p:txBody>
            <a:bodyPr wrap="square" rtlCol="0">
              <a:spAutoFit/>
            </a:bodyPr>
            <a:lstStyle/>
            <a:p>
              <a:pPr algn="ctr" defTabSz="914400"/>
              <a:r>
                <a:rPr lang="en-US" sz="1000" dirty="0" smtClean="0">
                  <a:solidFill>
                    <a:srgbClr val="000000"/>
                  </a:solidFill>
                  <a:latin typeface="Helvetica 45 Light" pitchFamily="34" charset="0"/>
                  <a:ea typeface="+mn-ea"/>
                  <a:cs typeface="Arial" pitchFamily="34" charset="0"/>
                </a:rPr>
                <a:t>External IAM  &amp; ACM</a:t>
              </a:r>
            </a:p>
            <a:p>
              <a:pPr algn="ctr" defTabSz="914400"/>
              <a:r>
                <a:rPr lang="en-US" sz="1000" dirty="0" smtClean="0">
                  <a:solidFill>
                    <a:srgbClr val="000000"/>
                  </a:solidFill>
                  <a:latin typeface="Helvetica 45 Light" pitchFamily="34" charset="0"/>
                  <a:ea typeface="+mn-ea"/>
                  <a:cs typeface="Arial" pitchFamily="34" charset="0"/>
                </a:rPr>
                <a:t>referential</a:t>
              </a:r>
              <a:endParaRPr lang="en-US" sz="1000" dirty="0">
                <a:solidFill>
                  <a:srgbClr val="000000"/>
                </a:solidFill>
                <a:latin typeface="Helvetica 45 Light" pitchFamily="34" charset="0"/>
                <a:ea typeface="+mn-ea"/>
                <a:cs typeface="Arial" pitchFamily="34" charset="0"/>
              </a:endParaRPr>
            </a:p>
          </p:txBody>
        </p:sp>
        <p:cxnSp>
          <p:nvCxnSpPr>
            <p:cNvPr id="19" name="Connecteur droit avec flèche 18"/>
            <p:cNvCxnSpPr>
              <a:stCxn id="18" idx="1"/>
              <a:endCxn id="16" idx="3"/>
            </p:cNvCxnSpPr>
            <p:nvPr/>
          </p:nvCxnSpPr>
          <p:spPr>
            <a:xfrm flipH="1">
              <a:off x="7352252" y="4115620"/>
              <a:ext cx="1959414" cy="305183"/>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cxnSp>
        <p:nvCxnSpPr>
          <p:cNvPr id="21" name="Connecteur droit avec flèche 20"/>
          <p:cNvCxnSpPr>
            <a:stCxn id="16" idx="1"/>
            <a:endCxn id="8" idx="3"/>
          </p:cNvCxnSpPr>
          <p:nvPr/>
        </p:nvCxnSpPr>
        <p:spPr>
          <a:xfrm flipH="1" flipV="1">
            <a:off x="1896963" y="1554152"/>
            <a:ext cx="1464926" cy="55631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16" idx="1"/>
            <a:endCxn id="13" idx="3"/>
          </p:cNvCxnSpPr>
          <p:nvPr/>
        </p:nvCxnSpPr>
        <p:spPr>
          <a:xfrm flipH="1">
            <a:off x="1909436" y="2110462"/>
            <a:ext cx="1452453" cy="407141"/>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3393091" y="1329609"/>
            <a:ext cx="966296" cy="261610"/>
          </a:xfrm>
          <a:prstGeom prst="rect">
            <a:avLst/>
          </a:prstGeom>
          <a:solidFill>
            <a:srgbClr val="FFFF00">
              <a:alpha val="50196"/>
            </a:srgbClr>
          </a:solidFill>
        </p:spPr>
        <p:txBody>
          <a:bodyPr wrap="square" rtlCol="0">
            <a:spAutoFit/>
          </a:bodyPr>
          <a:lstStyle/>
          <a:p>
            <a:pPr defTabSz="914400"/>
            <a:r>
              <a:rPr lang="en-US" sz="1100" dirty="0" smtClean="0">
                <a:solidFill>
                  <a:srgbClr val="000000"/>
                </a:solidFill>
                <a:latin typeface="Helvetica 45 Light" pitchFamily="34" charset="0"/>
                <a:ea typeface="+mn-ea"/>
                <a:cs typeface="Arial" pitchFamily="34" charset="0"/>
              </a:rPr>
              <a:t>VNF &amp;VNFM</a:t>
            </a:r>
            <a:endParaRPr lang="en-US" sz="1100" dirty="0">
              <a:solidFill>
                <a:srgbClr val="000000"/>
              </a:solidFill>
              <a:latin typeface="Helvetica 45 Light" pitchFamily="34" charset="0"/>
              <a:ea typeface="+mn-ea"/>
              <a:cs typeface="Arial" pitchFamily="34" charset="0"/>
            </a:endParaRPr>
          </a:p>
        </p:txBody>
      </p:sp>
      <p:cxnSp>
        <p:nvCxnSpPr>
          <p:cNvPr id="58" name="Connecteur droit avec flèche 57"/>
          <p:cNvCxnSpPr>
            <a:stCxn id="54" idx="2"/>
            <a:endCxn id="16" idx="0"/>
          </p:cNvCxnSpPr>
          <p:nvPr/>
        </p:nvCxnSpPr>
        <p:spPr>
          <a:xfrm flipH="1">
            <a:off x="3876239" y="1719846"/>
            <a:ext cx="510" cy="1858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a:stCxn id="18" idx="1"/>
          </p:cNvCxnSpPr>
          <p:nvPr/>
        </p:nvCxnSpPr>
        <p:spPr>
          <a:xfrm flipH="1" flipV="1">
            <a:off x="4390589" y="1662814"/>
            <a:ext cx="1883214" cy="218760"/>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3" name="ZoneTexte 62"/>
          <p:cNvSpPr txBox="1"/>
          <p:nvPr/>
        </p:nvSpPr>
        <p:spPr>
          <a:xfrm>
            <a:off x="4539492" y="1827582"/>
            <a:ext cx="691215" cy="276999"/>
          </a:xfrm>
          <a:prstGeom prst="rect">
            <a:avLst/>
          </a:prstGeom>
          <a:noFill/>
        </p:spPr>
        <p:txBody>
          <a:bodyPr wrap="none" rtlCol="0">
            <a:spAutoFit/>
          </a:bodyPr>
          <a:lstStyle/>
          <a:p>
            <a:pPr defTabSz="914400"/>
            <a:r>
              <a:rPr lang="en-US" sz="1200" dirty="0" smtClean="0">
                <a:solidFill>
                  <a:srgbClr val="00B0F0"/>
                </a:solidFill>
                <a:latin typeface="Helvetica 45 Light" pitchFamily="34" charset="0"/>
                <a:ea typeface="+mn-ea"/>
                <a:cs typeface="Arial" pitchFamily="34" charset="0"/>
              </a:rPr>
              <a:t>API use</a:t>
            </a:r>
            <a:endParaRPr lang="en-US" sz="1200" dirty="0">
              <a:solidFill>
                <a:srgbClr val="00B0F0"/>
              </a:solidFill>
              <a:latin typeface="Helvetica 45 Light" pitchFamily="34" charset="0"/>
              <a:ea typeface="+mn-ea"/>
              <a:cs typeface="Arial" pitchFamily="34" charset="0"/>
            </a:endParaRPr>
          </a:p>
        </p:txBody>
      </p:sp>
      <p:sp>
        <p:nvSpPr>
          <p:cNvPr id="39936" name="ZoneTexte 39935"/>
          <p:cNvSpPr txBox="1"/>
          <p:nvPr/>
        </p:nvSpPr>
        <p:spPr>
          <a:xfrm>
            <a:off x="6324513" y="2500903"/>
            <a:ext cx="1124026" cy="430887"/>
          </a:xfrm>
          <a:prstGeom prst="rect">
            <a:avLst/>
          </a:prstGeom>
          <a:solidFill>
            <a:srgbClr val="B0DD7F">
              <a:alpha val="50196"/>
            </a:srgbClr>
          </a:solidFill>
          <a:ln>
            <a:solidFill>
              <a:schemeClr val="tx1"/>
            </a:solidFill>
            <a:prstDash val="dash"/>
          </a:ln>
        </p:spPr>
        <p:txBody>
          <a:bodyPr wrap="none" rtlCol="0">
            <a:spAutoFit/>
          </a:bodyPr>
          <a:lstStyle/>
          <a:p>
            <a:pPr algn="ctr" defTabSz="914400"/>
            <a:r>
              <a:rPr lang="en-US" sz="1100" dirty="0" smtClean="0">
                <a:solidFill>
                  <a:srgbClr val="000000"/>
                </a:solidFill>
                <a:latin typeface="Helvetica 45 Light" pitchFamily="34" charset="0"/>
                <a:ea typeface="+mn-ea"/>
                <a:cs typeface="Arial" pitchFamily="34" charset="0"/>
              </a:rPr>
              <a:t>Access control </a:t>
            </a:r>
          </a:p>
          <a:p>
            <a:pPr algn="ctr" defTabSz="914400"/>
            <a:r>
              <a:rPr lang="en-US" sz="1100" dirty="0" smtClean="0">
                <a:solidFill>
                  <a:srgbClr val="000000"/>
                </a:solidFill>
                <a:latin typeface="Helvetica 45 Light" pitchFamily="34" charset="0"/>
                <a:ea typeface="+mn-ea"/>
                <a:cs typeface="Arial" pitchFamily="34" charset="0"/>
              </a:rPr>
              <a:t>&amp; traceability</a:t>
            </a:r>
            <a:endParaRPr lang="en-US" sz="1100" dirty="0">
              <a:solidFill>
                <a:srgbClr val="000000"/>
              </a:solidFill>
              <a:latin typeface="Helvetica 45 Light" pitchFamily="34" charset="0"/>
              <a:ea typeface="+mn-ea"/>
              <a:cs typeface="Arial" pitchFamily="34" charset="0"/>
            </a:endParaRPr>
          </a:p>
        </p:txBody>
      </p:sp>
      <p:cxnSp>
        <p:nvCxnSpPr>
          <p:cNvPr id="75" name="Connecteur droit avec flèche 74"/>
          <p:cNvCxnSpPr>
            <a:stCxn id="18" idx="1"/>
          </p:cNvCxnSpPr>
          <p:nvPr/>
        </p:nvCxnSpPr>
        <p:spPr>
          <a:xfrm flipH="1">
            <a:off x="4368703" y="1881574"/>
            <a:ext cx="1905100" cy="690176"/>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8" name="Connecteur droit avec flèche 77"/>
          <p:cNvCxnSpPr/>
          <p:nvPr/>
        </p:nvCxnSpPr>
        <p:spPr>
          <a:xfrm flipH="1">
            <a:off x="2469159" y="2571747"/>
            <a:ext cx="1921430" cy="0"/>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9947" name="ZoneTexte 39946"/>
          <p:cNvSpPr txBox="1"/>
          <p:nvPr/>
        </p:nvSpPr>
        <p:spPr>
          <a:xfrm>
            <a:off x="2801910" y="2358486"/>
            <a:ext cx="1423788" cy="253916"/>
          </a:xfrm>
          <a:prstGeom prst="rect">
            <a:avLst/>
          </a:prstGeom>
          <a:noFill/>
        </p:spPr>
        <p:txBody>
          <a:bodyPr wrap="none" rtlCol="0">
            <a:spAutoFit/>
          </a:bodyPr>
          <a:lstStyle/>
          <a:p>
            <a:pPr defTabSz="914400"/>
            <a:r>
              <a:rPr lang="en-US" sz="1050" dirty="0" smtClean="0">
                <a:solidFill>
                  <a:srgbClr val="000000"/>
                </a:solidFill>
                <a:latin typeface="Helvetica 45 Light" pitchFamily="34" charset="0"/>
                <a:ea typeface="+mn-ea"/>
                <a:cs typeface="Arial" pitchFamily="34" charset="0"/>
              </a:rPr>
              <a:t>On physical elements</a:t>
            </a:r>
            <a:endParaRPr lang="en-US" sz="1050" dirty="0">
              <a:solidFill>
                <a:srgbClr val="000000"/>
              </a:solidFill>
              <a:latin typeface="Helvetica 45 Light" pitchFamily="34" charset="0"/>
              <a:ea typeface="+mn-ea"/>
              <a:cs typeface="Arial" pitchFamily="34" charset="0"/>
            </a:endParaRPr>
          </a:p>
        </p:txBody>
      </p:sp>
      <p:sp>
        <p:nvSpPr>
          <p:cNvPr id="2" name="Titre 1"/>
          <p:cNvSpPr>
            <a:spLocks noGrp="1"/>
          </p:cNvSpPr>
          <p:nvPr>
            <p:ph type="title"/>
          </p:nvPr>
        </p:nvSpPr>
        <p:spPr>
          <a:xfrm>
            <a:off x="342851" y="339502"/>
            <a:ext cx="8470900" cy="233801"/>
          </a:xfrm>
        </p:spPr>
        <p:txBody>
          <a:bodyPr/>
          <a:lstStyle/>
          <a:p>
            <a:r>
              <a:rPr lang="en-US" dirty="0" smtClean="0">
                <a:solidFill>
                  <a:schemeClr val="accent1"/>
                </a:solidFill>
              </a:rPr>
              <a:t>Enlarging the IAM&amp;ACM coverage for both IaaS and workloads</a:t>
            </a:r>
            <a:endParaRPr lang="en-US" dirty="0">
              <a:solidFill>
                <a:schemeClr val="accent1"/>
              </a:solidFill>
            </a:endParaRPr>
          </a:p>
        </p:txBody>
      </p:sp>
      <p:cxnSp>
        <p:nvCxnSpPr>
          <p:cNvPr id="88" name="Connecteur droit avec flèche 87"/>
          <p:cNvCxnSpPr/>
          <p:nvPr/>
        </p:nvCxnSpPr>
        <p:spPr>
          <a:xfrm flipH="1" flipV="1">
            <a:off x="4238179" y="1509449"/>
            <a:ext cx="453825" cy="179709"/>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67" name="Groupe 66"/>
          <p:cNvGrpSpPr/>
          <p:nvPr/>
        </p:nvGrpSpPr>
        <p:grpSpPr>
          <a:xfrm>
            <a:off x="3360520" y="2625754"/>
            <a:ext cx="1028700" cy="252808"/>
            <a:chOff x="4124207" y="2844149"/>
            <a:chExt cx="1028700" cy="337075"/>
          </a:xfrm>
        </p:grpSpPr>
        <p:sp>
          <p:nvSpPr>
            <p:cNvPr id="68" name="Rectangle 67"/>
            <p:cNvSpPr/>
            <p:nvPr/>
          </p:nvSpPr>
          <p:spPr>
            <a:xfrm>
              <a:off x="4124207" y="2852936"/>
              <a:ext cx="1028700" cy="32828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000">
                <a:solidFill>
                  <a:srgbClr val="000000"/>
                </a:solidFill>
              </a:endParaRPr>
            </a:p>
          </p:txBody>
        </p:sp>
        <p:sp>
          <p:nvSpPr>
            <p:cNvPr id="69" name="ZoneTexte 68"/>
            <p:cNvSpPr txBox="1"/>
            <p:nvPr/>
          </p:nvSpPr>
          <p:spPr>
            <a:xfrm>
              <a:off x="4238256" y="2844149"/>
              <a:ext cx="713657" cy="328293"/>
            </a:xfrm>
            <a:prstGeom prst="rect">
              <a:avLst/>
            </a:prstGeom>
            <a:noFill/>
          </p:spPr>
          <p:txBody>
            <a:bodyPr wrap="none" rtlCol="0">
              <a:spAutoFit/>
            </a:bodyPr>
            <a:lstStyle/>
            <a:p>
              <a:pPr defTabSz="914400"/>
              <a:r>
                <a:rPr lang="en-US" sz="1000" dirty="0" smtClean="0">
                  <a:solidFill>
                    <a:srgbClr val="000000"/>
                  </a:solidFill>
                  <a:latin typeface="Helvetica 45 Light" pitchFamily="34" charset="0"/>
                  <a:ea typeface="+mn-ea"/>
                  <a:cs typeface="Arial" pitchFamily="34" charset="0"/>
                </a:rPr>
                <a:t>Ops tools</a:t>
              </a:r>
              <a:endParaRPr lang="en-US" sz="1000" dirty="0">
                <a:solidFill>
                  <a:srgbClr val="000000"/>
                </a:solidFill>
                <a:latin typeface="Helvetica 45 Light" pitchFamily="34" charset="0"/>
                <a:ea typeface="+mn-ea"/>
                <a:cs typeface="Arial" pitchFamily="34" charset="0"/>
              </a:endParaRPr>
            </a:p>
          </p:txBody>
        </p:sp>
      </p:grpSp>
      <p:cxnSp>
        <p:nvCxnSpPr>
          <p:cNvPr id="70" name="Connecteur droit avec flèche 69"/>
          <p:cNvCxnSpPr>
            <a:stCxn id="18" idx="1"/>
            <a:endCxn id="68" idx="3"/>
          </p:cNvCxnSpPr>
          <p:nvPr/>
        </p:nvCxnSpPr>
        <p:spPr>
          <a:xfrm flipH="1">
            <a:off x="4389220" y="1881574"/>
            <a:ext cx="1884583" cy="873879"/>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flipH="1">
            <a:off x="2468288" y="2091445"/>
            <a:ext cx="892232" cy="19162"/>
          </a:xfrm>
          <a:prstGeom prst="straightConnector1">
            <a:avLst/>
          </a:prstGeom>
          <a:ln w="9525">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740249" y="4028460"/>
            <a:ext cx="7969224" cy="569387"/>
          </a:xfrm>
          <a:prstGeom prst="rect">
            <a:avLst/>
          </a:prstGeom>
          <a:noFill/>
        </p:spPr>
        <p:txBody>
          <a:bodyPr wrap="square" rtlCol="0">
            <a:spAutoFit/>
          </a:bodyPr>
          <a:lstStyle/>
          <a:p>
            <a:pPr defTabSz="914400" fontAlgn="auto">
              <a:spcBef>
                <a:spcPts val="0"/>
              </a:spcBef>
              <a:spcAft>
                <a:spcPts val="0"/>
              </a:spcAft>
            </a:pPr>
            <a:r>
              <a:rPr lang="en-US" sz="1100" b="1" dirty="0" smtClean="0">
                <a:solidFill>
                  <a:srgbClr val="92D050"/>
                </a:solidFill>
                <a:latin typeface="Helvetica 45 Light" panose="020B0403020202020204" pitchFamily="34" charset="0"/>
                <a:ea typeface="+mn-ea"/>
              </a:rPr>
              <a:t>Long-term with Moon</a:t>
            </a:r>
            <a:r>
              <a:rPr lang="en-US" sz="1100" dirty="0" smtClean="0">
                <a:solidFill>
                  <a:srgbClr val="000000"/>
                </a:solidFill>
                <a:latin typeface="Helvetica 45 Light" panose="020B0403020202020204" pitchFamily="34" charset="0"/>
                <a:ea typeface="+mn-ea"/>
              </a:rPr>
              <a:t>*: </a:t>
            </a:r>
            <a:r>
              <a:rPr lang="en-US" sz="1000" dirty="0" smtClean="0">
                <a:solidFill>
                  <a:srgbClr val="000000"/>
                </a:solidFill>
                <a:latin typeface="Helvetica 45 Light" panose="020B0403020202020204" pitchFamily="34" charset="0"/>
                <a:ea typeface="+mn-ea"/>
              </a:rPr>
              <a:t>Starting from OpenStack version 13, Keystone will become able to delegate its authorizations via  one ‘external Policy Decision Point plugin’ to connect to a ‘</a:t>
            </a:r>
            <a:r>
              <a:rPr lang="en-US" sz="1000" b="1" dirty="0" smtClean="0">
                <a:solidFill>
                  <a:srgbClr val="92D050"/>
                </a:solidFill>
                <a:latin typeface="Helvetica 45 Light" panose="020B0403020202020204" pitchFamily="34" charset="0"/>
                <a:ea typeface="+mn-ea"/>
              </a:rPr>
              <a:t>centralized IAM&amp; ACM’ backend which will propose Dynamic policies management.</a:t>
            </a:r>
            <a:br>
              <a:rPr lang="en-US" sz="1000" b="1" dirty="0" smtClean="0">
                <a:solidFill>
                  <a:srgbClr val="92D050"/>
                </a:solidFill>
                <a:latin typeface="Helvetica 45 Light" panose="020B0403020202020204" pitchFamily="34" charset="0"/>
                <a:ea typeface="+mn-ea"/>
              </a:rPr>
            </a:br>
            <a:r>
              <a:rPr lang="en-US" sz="1000" b="1" dirty="0" smtClean="0">
                <a:solidFill>
                  <a:schemeClr val="accent1"/>
                </a:solidFill>
                <a:latin typeface="Helvetica 45 Light" panose="020B0403020202020204" pitchFamily="34" charset="0"/>
                <a:ea typeface="+mn-ea"/>
              </a:rPr>
              <a:t>Orange innovation is ‘Moon’, already integrated in OPNFV community and designed and delivered as an Open Source project</a:t>
            </a:r>
            <a:endParaRPr lang="en-US" sz="1000" b="1" dirty="0">
              <a:solidFill>
                <a:schemeClr val="accent1"/>
              </a:solidFill>
              <a:latin typeface="Helvetica 45 Light" panose="020B0403020202020204" pitchFamily="34" charset="0"/>
              <a:ea typeface="+mn-ea"/>
            </a:endParaRPr>
          </a:p>
        </p:txBody>
      </p:sp>
      <p:sp>
        <p:nvSpPr>
          <p:cNvPr id="72" name="ZoneTexte 71"/>
          <p:cNvSpPr txBox="1"/>
          <p:nvPr/>
        </p:nvSpPr>
        <p:spPr>
          <a:xfrm>
            <a:off x="914400" y="1971961"/>
            <a:ext cx="386644" cy="276999"/>
          </a:xfrm>
          <a:prstGeom prst="rect">
            <a:avLst/>
          </a:prstGeom>
          <a:solidFill>
            <a:schemeClr val="accent1">
              <a:lumMod val="20000"/>
              <a:lumOff val="80000"/>
            </a:schemeClr>
          </a:solidFill>
          <a:ln>
            <a:solidFill>
              <a:schemeClr val="accent1"/>
            </a:solidFill>
          </a:ln>
        </p:spPr>
        <p:txBody>
          <a:bodyPr wrap="none" rtlCol="0">
            <a:spAutoFit/>
          </a:bodyPr>
          <a:lstStyle/>
          <a:p>
            <a:pPr defTabSz="914400"/>
            <a:r>
              <a:rPr lang="en-US" sz="1200" dirty="0" smtClean="0">
                <a:solidFill>
                  <a:srgbClr val="000000"/>
                </a:solidFill>
                <a:latin typeface="Helvetica 45 Light" pitchFamily="34" charset="0"/>
                <a:ea typeface="+mn-ea"/>
                <a:cs typeface="Arial" pitchFamily="34" charset="0"/>
              </a:rPr>
              <a:t>AD</a:t>
            </a:r>
            <a:endParaRPr lang="en-US" sz="1200" dirty="0">
              <a:solidFill>
                <a:srgbClr val="000000"/>
              </a:solidFill>
              <a:latin typeface="Helvetica 45 Light" pitchFamily="34" charset="0"/>
              <a:ea typeface="+mn-ea"/>
              <a:cs typeface="Arial" pitchFamily="34" charset="0"/>
            </a:endParaRPr>
          </a:p>
        </p:txBody>
      </p:sp>
      <p:cxnSp>
        <p:nvCxnSpPr>
          <p:cNvPr id="22" name="Connecteur en angle 21"/>
          <p:cNvCxnSpPr/>
          <p:nvPr/>
        </p:nvCxnSpPr>
        <p:spPr>
          <a:xfrm rot="10800000" flipV="1">
            <a:off x="1299011" y="1881573"/>
            <a:ext cx="436261" cy="229033"/>
          </a:xfrm>
          <a:prstGeom prst="bentConnector3">
            <a:avLst>
              <a:gd name="adj1" fmla="val 102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en angle 25"/>
          <p:cNvCxnSpPr>
            <a:stCxn id="11" idx="0"/>
          </p:cNvCxnSpPr>
          <p:nvPr/>
        </p:nvCxnSpPr>
        <p:spPr>
          <a:xfrm rot="16200000" flipV="1">
            <a:off x="1410038" y="1999579"/>
            <a:ext cx="226682" cy="448737"/>
          </a:xfrm>
          <a:prstGeom prst="bentConnector4">
            <a:avLst>
              <a:gd name="adj1" fmla="val 10972"/>
              <a:gd name="adj2" fmla="val -60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ZoneTexte 72"/>
          <p:cNvSpPr txBox="1"/>
          <p:nvPr/>
        </p:nvSpPr>
        <p:spPr>
          <a:xfrm>
            <a:off x="755576" y="3147814"/>
            <a:ext cx="7969224" cy="415498"/>
          </a:xfrm>
          <a:prstGeom prst="rect">
            <a:avLst/>
          </a:prstGeom>
          <a:noFill/>
        </p:spPr>
        <p:txBody>
          <a:bodyPr wrap="square" rtlCol="0">
            <a:spAutoFit/>
          </a:bodyPr>
          <a:lstStyle/>
          <a:p>
            <a:pPr defTabSz="914400" fontAlgn="auto">
              <a:spcBef>
                <a:spcPts val="0"/>
              </a:spcBef>
              <a:spcAft>
                <a:spcPts val="0"/>
              </a:spcAft>
            </a:pPr>
            <a:r>
              <a:rPr lang="en-US" sz="1100" dirty="0" smtClean="0">
                <a:solidFill>
                  <a:srgbClr val="92D050"/>
                </a:solidFill>
                <a:latin typeface="Helvetica 45 Light" panose="020B0403020202020204" pitchFamily="34" charset="0"/>
                <a:ea typeface="+mn-ea"/>
              </a:rPr>
              <a:t>Short-term</a:t>
            </a:r>
            <a:r>
              <a:rPr lang="en-US" sz="1100" dirty="0" smtClean="0">
                <a:solidFill>
                  <a:srgbClr val="000000"/>
                </a:solidFill>
                <a:latin typeface="Helvetica 45 Light" panose="020B0403020202020204" pitchFamily="34" charset="0"/>
                <a:ea typeface="+mn-ea"/>
              </a:rPr>
              <a:t>: </a:t>
            </a:r>
            <a:r>
              <a:rPr lang="en-US" sz="1000" dirty="0" smtClean="0">
                <a:solidFill>
                  <a:srgbClr val="000000"/>
                </a:solidFill>
                <a:latin typeface="Helvetica 45 Light" panose="020B0403020202020204" pitchFamily="34" charset="0"/>
                <a:ea typeface="+mn-ea"/>
              </a:rPr>
              <a:t>Each Keystone inside one NGPoP is the local Authorizations database; The </a:t>
            </a:r>
            <a:r>
              <a:rPr lang="en-US" sz="1000" b="1" dirty="0" smtClean="0">
                <a:solidFill>
                  <a:srgbClr val="00B0F0"/>
                </a:solidFill>
                <a:latin typeface="Helvetica 45 Light" panose="020B0403020202020204" pitchFamily="34" charset="0"/>
                <a:ea typeface="+mn-ea"/>
              </a:rPr>
              <a:t>CSS will be the Centralized authorization referential</a:t>
            </a:r>
            <a:r>
              <a:rPr lang="en-US" sz="1000" dirty="0" smtClean="0">
                <a:solidFill>
                  <a:srgbClr val="000000"/>
                </a:solidFill>
                <a:latin typeface="Helvetica 45 Light" panose="020B0403020202020204" pitchFamily="34" charset="0"/>
                <a:ea typeface="+mn-ea"/>
              </a:rPr>
              <a:t>, responsible for the  management of all those NGPoP local databases via Keystone APIs.</a:t>
            </a:r>
            <a:endParaRPr lang="en-US" sz="1000" dirty="0">
              <a:solidFill>
                <a:srgbClr val="000000"/>
              </a:solidFill>
              <a:latin typeface="Helvetica 45 Light" panose="020B0403020202020204" pitchFamily="34" charset="0"/>
              <a:ea typeface="+mn-ea"/>
            </a:endParaRPr>
          </a:p>
        </p:txBody>
      </p:sp>
      <p:sp>
        <p:nvSpPr>
          <p:cNvPr id="74" name="ZoneTexte 73"/>
          <p:cNvSpPr txBox="1"/>
          <p:nvPr/>
        </p:nvSpPr>
        <p:spPr>
          <a:xfrm>
            <a:off x="755576" y="3599356"/>
            <a:ext cx="7969224" cy="415498"/>
          </a:xfrm>
          <a:prstGeom prst="rect">
            <a:avLst/>
          </a:prstGeom>
          <a:noFill/>
        </p:spPr>
        <p:txBody>
          <a:bodyPr wrap="square" rtlCol="0">
            <a:spAutoFit/>
          </a:bodyPr>
          <a:lstStyle/>
          <a:p>
            <a:pPr defTabSz="914400" fontAlgn="auto">
              <a:spcBef>
                <a:spcPts val="0"/>
              </a:spcBef>
              <a:spcAft>
                <a:spcPts val="0"/>
              </a:spcAft>
            </a:pPr>
            <a:r>
              <a:rPr lang="en-US" sz="1100" dirty="0" smtClean="0">
                <a:solidFill>
                  <a:srgbClr val="92D050"/>
                </a:solidFill>
                <a:latin typeface="Helvetica 45 Light" panose="020B0403020202020204" pitchFamily="34" charset="0"/>
                <a:ea typeface="+mn-ea"/>
              </a:rPr>
              <a:t>Short-term</a:t>
            </a:r>
            <a:r>
              <a:rPr lang="en-US" sz="1100" dirty="0" smtClean="0">
                <a:solidFill>
                  <a:srgbClr val="000000"/>
                </a:solidFill>
                <a:latin typeface="Helvetica 45 Light" panose="020B0403020202020204" pitchFamily="34" charset="0"/>
                <a:ea typeface="+mn-ea"/>
              </a:rPr>
              <a:t>: </a:t>
            </a:r>
            <a:r>
              <a:rPr lang="en-US" sz="1000" dirty="0" smtClean="0">
                <a:solidFill>
                  <a:srgbClr val="000000"/>
                </a:solidFill>
                <a:latin typeface="Helvetica 45 Light" panose="020B0403020202020204" pitchFamily="34" charset="0"/>
                <a:ea typeface="+mn-ea"/>
              </a:rPr>
              <a:t>The </a:t>
            </a:r>
            <a:r>
              <a:rPr lang="en-US" sz="1000" dirty="0" smtClean="0">
                <a:solidFill>
                  <a:srgbClr val="00B0F0"/>
                </a:solidFill>
                <a:latin typeface="Helvetica 45 Light" panose="020B0403020202020204" pitchFamily="34" charset="0"/>
                <a:ea typeface="+mn-ea"/>
              </a:rPr>
              <a:t>CSS will be responsible for the roles management </a:t>
            </a:r>
            <a:r>
              <a:rPr lang="en-US" sz="1000" dirty="0" smtClean="0">
                <a:solidFill>
                  <a:srgbClr val="000000"/>
                </a:solidFill>
                <a:latin typeface="Helvetica 45 Light" panose="020B0403020202020204" pitchFamily="34" charset="0"/>
                <a:ea typeface="+mn-ea"/>
              </a:rPr>
              <a:t>(</a:t>
            </a:r>
            <a:r>
              <a:rPr lang="en-US" sz="1000" i="1" dirty="0" smtClean="0">
                <a:solidFill>
                  <a:srgbClr val="000000"/>
                </a:solidFill>
                <a:latin typeface="Helvetica 45 Light" panose="020B0403020202020204" pitchFamily="34" charset="0"/>
                <a:ea typeface="+mn-ea"/>
              </a:rPr>
              <a:t>with import/ export and audit Business &amp; Applicative roles</a:t>
            </a:r>
            <a:r>
              <a:rPr lang="en-US" sz="1000" dirty="0" smtClean="0">
                <a:solidFill>
                  <a:srgbClr val="000000"/>
                </a:solidFill>
                <a:latin typeface="Helvetica 45 Light" panose="020B0403020202020204" pitchFamily="34" charset="0"/>
                <a:ea typeface="+mn-ea"/>
              </a:rPr>
              <a:t>) and </a:t>
            </a:r>
            <a:r>
              <a:rPr lang="en-US" sz="1000" dirty="0" smtClean="0">
                <a:solidFill>
                  <a:srgbClr val="00B0F0"/>
                </a:solidFill>
                <a:latin typeface="Helvetica 45 Light" panose="020B0403020202020204" pitchFamily="34" charset="0"/>
                <a:ea typeface="+mn-ea"/>
              </a:rPr>
              <a:t>for the Assignment management </a:t>
            </a:r>
            <a:r>
              <a:rPr lang="en-US" sz="1000" dirty="0" smtClean="0">
                <a:solidFill>
                  <a:srgbClr val="000000"/>
                </a:solidFill>
                <a:latin typeface="Helvetica 45 Light" panose="020B0403020202020204" pitchFamily="34" charset="0"/>
                <a:ea typeface="+mn-ea"/>
              </a:rPr>
              <a:t>(</a:t>
            </a:r>
            <a:r>
              <a:rPr lang="en-US" sz="1000" i="1" dirty="0" smtClean="0">
                <a:solidFill>
                  <a:srgbClr val="000000"/>
                </a:solidFill>
                <a:latin typeface="Helvetica 45 Light" panose="020B0403020202020204" pitchFamily="34" charset="0"/>
                <a:ea typeface="+mn-ea"/>
              </a:rPr>
              <a:t>import, export and audit of both CloudAdmin &amp; Customers authorizations</a:t>
            </a:r>
            <a:r>
              <a:rPr lang="en-US" sz="1000" dirty="0" smtClean="0">
                <a:solidFill>
                  <a:srgbClr val="000000"/>
                </a:solidFill>
                <a:latin typeface="Helvetica 45 Light" panose="020B0403020202020204" pitchFamily="34" charset="0"/>
                <a:ea typeface="+mn-ea"/>
              </a:rPr>
              <a:t>).</a:t>
            </a:r>
            <a:endParaRPr lang="en-US" sz="1000" dirty="0">
              <a:solidFill>
                <a:srgbClr val="000000"/>
              </a:solidFill>
              <a:latin typeface="Helvetica 45 Light" panose="020B0403020202020204" pitchFamily="34" charset="0"/>
              <a:ea typeface="+mn-ea"/>
            </a:endParaRPr>
          </a:p>
        </p:txBody>
      </p:sp>
      <p:sp>
        <p:nvSpPr>
          <p:cNvPr id="80" name="ZoneTexte 79"/>
          <p:cNvSpPr txBox="1"/>
          <p:nvPr/>
        </p:nvSpPr>
        <p:spPr>
          <a:xfrm>
            <a:off x="1299010" y="1933667"/>
            <a:ext cx="1169278" cy="353879"/>
          </a:xfrm>
          <a:prstGeom prst="rect">
            <a:avLst/>
          </a:prstGeom>
          <a:solidFill>
            <a:schemeClr val="accent1">
              <a:lumMod val="60000"/>
              <a:lumOff val="40000"/>
            </a:schemeClr>
          </a:solidFill>
          <a:ln w="28575">
            <a:solidFill>
              <a:srgbClr val="92D050"/>
            </a:solidFill>
            <a:prstDash val="sysDash"/>
          </a:ln>
        </p:spPr>
        <p:txBody>
          <a:bodyPr wrap="square" rtlCol="0">
            <a:spAutoFit/>
          </a:bodyPr>
          <a:lstStyle/>
          <a:p>
            <a:pPr algn="ctr" defTabSz="914400">
              <a:lnSpc>
                <a:spcPts val="1000"/>
              </a:lnSpc>
            </a:pPr>
            <a:r>
              <a:rPr lang="en-US" sz="1100" dirty="0" smtClean="0">
                <a:solidFill>
                  <a:srgbClr val="00B050"/>
                </a:solidFill>
                <a:latin typeface="Helvetica 45 Light" pitchFamily="34" charset="0"/>
                <a:ea typeface="+mn-ea"/>
                <a:cs typeface="Arial" pitchFamily="34" charset="0"/>
              </a:rPr>
              <a:t>Moon* as external PDP</a:t>
            </a:r>
            <a:endParaRPr lang="en-US" sz="1100" b="1" dirty="0">
              <a:solidFill>
                <a:srgbClr val="00B050"/>
              </a:solidFill>
              <a:latin typeface="Helvetica 45 Light" pitchFamily="34" charset="0"/>
              <a:ea typeface="+mn-ea"/>
              <a:cs typeface="Arial" pitchFamily="34" charset="0"/>
            </a:endParaRPr>
          </a:p>
        </p:txBody>
      </p:sp>
    </p:spTree>
    <p:extLst>
      <p:ext uri="{BB962C8B-B14F-4D97-AF65-F5344CB8AC3E}">
        <p14:creationId xmlns:p14="http://schemas.microsoft.com/office/powerpoint/2010/main" val="2195243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gtEl>
                                        <p:attrNameLst>
                                          <p:attrName>style.visibility</p:attrName>
                                        </p:attrNameLst>
                                      </p:cBhvr>
                                      <p:to>
                                        <p:strVal val="visible"/>
                                      </p:to>
                                    </p:set>
                                  </p:childTnLst>
                                </p:cTn>
                              </p:par>
                              <p:par>
                                <p:cTn id="51" presetID="1" presetClass="exit" presetSubtype="0" fill="hold" grpId="0" nodeType="withEffect">
                                  <p:stCondLst>
                                    <p:cond delay="0"/>
                                  </p:stCondLst>
                                  <p:childTnLst>
                                    <p:set>
                                      <p:cBhvr>
                                        <p:cTn id="52" dur="1" fill="hold">
                                          <p:stCondLst>
                                            <p:cond delay="0"/>
                                          </p:stCondLst>
                                        </p:cTn>
                                        <p:tgtEl>
                                          <p:spTgt spid="7"/>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7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14"/>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74"/>
                                        </p:tgtEl>
                                        <p:attrNameLst>
                                          <p:attrName>style.visibility</p:attrName>
                                        </p:attrNameLst>
                                      </p:cBhvr>
                                      <p:to>
                                        <p:strVal val="hidden"/>
                                      </p:to>
                                    </p:set>
                                  </p:childTnLst>
                                </p:cTn>
                              </p:par>
                              <p:par>
                                <p:cTn id="65" presetID="1"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947"/>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8"/>
                                        </p:tgtEl>
                                        <p:attrNameLst>
                                          <p:attrName>style.visibility</p:attrName>
                                        </p:attrNameLst>
                                      </p:cBhvr>
                                      <p:to>
                                        <p:strVal val="visible"/>
                                      </p:to>
                                    </p:set>
                                  </p:childTnLst>
                                </p:cTn>
                              </p:par>
                              <p:par>
                                <p:cTn id="85" presetID="1" presetClass="exit" presetSubtype="0" fill="hold" nodeType="withEffect">
                                  <p:stCondLst>
                                    <p:cond delay="0"/>
                                  </p:stCondLst>
                                  <p:childTnLst>
                                    <p:set>
                                      <p:cBhvr>
                                        <p:cTn id="86" dur="1" fill="hold">
                                          <p:stCondLst>
                                            <p:cond delay="0"/>
                                          </p:stCondLst>
                                        </p:cTn>
                                        <p:tgtEl>
                                          <p:spTgt spid="28"/>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4"/>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0"/>
                                          </p:stCondLst>
                                        </p:cTn>
                                        <p:tgtEl>
                                          <p:spTgt spid="67"/>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993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99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animBg="1"/>
      <p:bldP spid="6" grpId="0" animBg="1"/>
      <p:bldP spid="7" grpId="0" animBg="1"/>
      <p:bldP spid="7" grpId="1" animBg="1"/>
      <p:bldP spid="8" grpId="0" animBg="1"/>
      <p:bldP spid="9" grpId="0" animBg="1"/>
      <p:bldP spid="9" grpId="1" animBg="1"/>
      <p:bldP spid="10" grpId="0"/>
      <p:bldP spid="11" grpId="0" animBg="1"/>
      <p:bldP spid="12" grpId="0" animBg="1"/>
      <p:bldP spid="12" grpId="1" animBg="1"/>
      <p:bldP spid="13" grpId="0" animBg="1"/>
      <p:bldP spid="14" grpId="0" animBg="1"/>
      <p:bldP spid="14" grpId="1" animBg="1"/>
      <p:bldP spid="15" grpId="0"/>
      <p:bldP spid="16" grpId="0" animBg="1"/>
      <p:bldP spid="52" grpId="0" animBg="1"/>
      <p:bldP spid="63" grpId="0"/>
      <p:bldP spid="39936" grpId="0" animBg="1"/>
      <p:bldP spid="39947" grpId="0"/>
      <p:bldP spid="4" grpId="0"/>
      <p:bldP spid="4" grpId="1"/>
      <p:bldP spid="72" grpId="0" animBg="1"/>
      <p:bldP spid="73" grpId="0"/>
      <p:bldP spid="73" grpId="1"/>
      <p:bldP spid="74" grpId="0"/>
      <p:bldP spid="74" grpId="1"/>
      <p:bldP spid="8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851" y="339502"/>
            <a:ext cx="8470900" cy="233801"/>
          </a:xfrm>
        </p:spPr>
        <p:txBody>
          <a:bodyPr/>
          <a:lstStyle/>
          <a:p>
            <a:r>
              <a:rPr lang="en-US" dirty="0" smtClean="0">
                <a:solidFill>
                  <a:schemeClr val="accent1"/>
                </a:solidFill>
              </a:rPr>
              <a:t>Moon: How it works?</a:t>
            </a:r>
            <a:endParaRPr lang="en-US" dirty="0">
              <a:solidFill>
                <a:schemeClr val="accent1"/>
              </a:solidFill>
            </a:endParaRPr>
          </a:p>
        </p:txBody>
      </p:sp>
      <p:sp>
        <p:nvSpPr>
          <p:cNvPr id="5" name="Cube 252"/>
          <p:cNvSpPr/>
          <p:nvPr/>
        </p:nvSpPr>
        <p:spPr>
          <a:xfrm>
            <a:off x="233917" y="2943394"/>
            <a:ext cx="4628640" cy="1472826"/>
          </a:xfrm>
          <a:prstGeom prst="cube">
            <a:avLst>
              <a:gd name="adj" fmla="val 81736"/>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800">
                <a:solidFill>
                  <a:schemeClr val="tx1"/>
                </a:solidFill>
                <a:latin typeface="Helvetica 45 Light" pitchFamily="34" charset="0"/>
              </a:defRPr>
            </a:lvl1pPr>
            <a:lvl2pPr marL="742950" indent="-285750" eaLnBrk="0" hangingPunct="0">
              <a:defRPr sz="2800">
                <a:solidFill>
                  <a:schemeClr val="tx1"/>
                </a:solidFill>
                <a:latin typeface="Helvetica 45 Light" pitchFamily="34" charset="0"/>
              </a:defRPr>
            </a:lvl2pPr>
            <a:lvl3pPr marL="1143000" indent="-228600" eaLnBrk="0" hangingPunct="0">
              <a:defRPr sz="2800">
                <a:solidFill>
                  <a:schemeClr val="tx1"/>
                </a:solidFill>
                <a:latin typeface="Helvetica 45 Light" pitchFamily="34" charset="0"/>
              </a:defRPr>
            </a:lvl3pPr>
            <a:lvl4pPr marL="1600200" indent="-228600" eaLnBrk="0" hangingPunct="0">
              <a:defRPr sz="2800">
                <a:solidFill>
                  <a:schemeClr val="tx1"/>
                </a:solidFill>
                <a:latin typeface="Helvetica 45 Light" pitchFamily="34" charset="0"/>
              </a:defRPr>
            </a:lvl4pPr>
            <a:lvl5pPr marL="2057400" indent="-228600" eaLnBrk="0" hangingPunct="0">
              <a:defRPr sz="2800">
                <a:solidFill>
                  <a:schemeClr val="tx1"/>
                </a:solidFill>
                <a:latin typeface="Helvetica 45 Light" pitchFamily="34" charset="0"/>
              </a:defRPr>
            </a:lvl5pPr>
            <a:lvl6pPr marL="2514600" indent="-228600" eaLnBrk="0" fontAlgn="base" hangingPunct="0">
              <a:spcBef>
                <a:spcPct val="0"/>
              </a:spcBef>
              <a:spcAft>
                <a:spcPct val="0"/>
              </a:spcAft>
              <a:defRPr sz="2800">
                <a:solidFill>
                  <a:schemeClr val="tx1"/>
                </a:solidFill>
                <a:latin typeface="Helvetica 45 Light" pitchFamily="34" charset="0"/>
              </a:defRPr>
            </a:lvl6pPr>
            <a:lvl7pPr marL="2971800" indent="-228600" eaLnBrk="0" fontAlgn="base" hangingPunct="0">
              <a:spcBef>
                <a:spcPct val="0"/>
              </a:spcBef>
              <a:spcAft>
                <a:spcPct val="0"/>
              </a:spcAft>
              <a:defRPr sz="2800">
                <a:solidFill>
                  <a:schemeClr val="tx1"/>
                </a:solidFill>
                <a:latin typeface="Helvetica 45 Light" pitchFamily="34" charset="0"/>
              </a:defRPr>
            </a:lvl7pPr>
            <a:lvl8pPr marL="3429000" indent="-228600" eaLnBrk="0" fontAlgn="base" hangingPunct="0">
              <a:spcBef>
                <a:spcPct val="0"/>
              </a:spcBef>
              <a:spcAft>
                <a:spcPct val="0"/>
              </a:spcAft>
              <a:defRPr sz="2800">
                <a:solidFill>
                  <a:schemeClr val="tx1"/>
                </a:solidFill>
                <a:latin typeface="Helvetica 45 Light" pitchFamily="34" charset="0"/>
              </a:defRPr>
            </a:lvl8pPr>
            <a:lvl9pPr marL="3886200" indent="-228600" eaLnBrk="0" fontAlgn="base" hangingPunct="0">
              <a:spcBef>
                <a:spcPct val="0"/>
              </a:spcBef>
              <a:spcAft>
                <a:spcPct val="0"/>
              </a:spcAft>
              <a:defRPr sz="2800">
                <a:solidFill>
                  <a:schemeClr val="tx1"/>
                </a:solidFill>
                <a:latin typeface="Helvetica 45 Light" pitchFamily="34" charset="0"/>
              </a:defRPr>
            </a:lvl9pPr>
          </a:lstStyle>
          <a:p>
            <a:pPr algn="ctr" eaLnBrk="1" hangingPunct="1">
              <a:defRPr/>
            </a:pPr>
            <a:endParaRPr lang="en-US" altLang="zh-CN" sz="1800" smtClean="0">
              <a:solidFill>
                <a:srgbClr val="FFFFFF"/>
              </a:solidFill>
              <a:latin typeface="Calibri" pitchFamily="34" charset="0"/>
              <a:ea typeface="SimSun" pitchFamily="2" charset="-122"/>
            </a:endParaRPr>
          </a:p>
        </p:txBody>
      </p:sp>
      <p:sp>
        <p:nvSpPr>
          <p:cNvPr id="6" name="ZoneTexte 253"/>
          <p:cNvSpPr txBox="1">
            <a:spLocks noChangeArrowheads="1"/>
          </p:cNvSpPr>
          <p:nvPr/>
        </p:nvSpPr>
        <p:spPr bwMode="auto">
          <a:xfrm rot="60000">
            <a:off x="316799" y="4084121"/>
            <a:ext cx="13269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800" b="1" dirty="0" smtClean="0">
                <a:solidFill>
                  <a:srgbClr val="000000"/>
                </a:solidFill>
                <a:latin typeface="Calibri" pitchFamily="34" charset="0"/>
                <a:ea typeface="SimSun" pitchFamily="2" charset="-122"/>
              </a:rPr>
              <a:t>OpenStack1</a:t>
            </a:r>
            <a:endParaRPr lang="en-US" altLang="zh-CN" sz="1800" b="1" dirty="0">
              <a:solidFill>
                <a:srgbClr val="000000"/>
              </a:solidFill>
              <a:latin typeface="Calibri" pitchFamily="34" charset="0"/>
              <a:ea typeface="SimSun" pitchFamily="2" charset="-122"/>
            </a:endParaRPr>
          </a:p>
        </p:txBody>
      </p:sp>
      <p:sp>
        <p:nvSpPr>
          <p:cNvPr id="7" name="Cube 255"/>
          <p:cNvSpPr/>
          <p:nvPr/>
        </p:nvSpPr>
        <p:spPr bwMode="auto">
          <a:xfrm>
            <a:off x="233917" y="742950"/>
            <a:ext cx="8335408" cy="1471495"/>
          </a:xfrm>
          <a:prstGeom prst="cube">
            <a:avLst>
              <a:gd name="adj" fmla="val 81736"/>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800">
                <a:solidFill>
                  <a:schemeClr val="tx1"/>
                </a:solidFill>
                <a:latin typeface="Helvetica 45 Light" pitchFamily="34" charset="0"/>
              </a:defRPr>
            </a:lvl1pPr>
            <a:lvl2pPr marL="742950" indent="-285750" eaLnBrk="0" hangingPunct="0">
              <a:defRPr sz="2800">
                <a:solidFill>
                  <a:schemeClr val="tx1"/>
                </a:solidFill>
                <a:latin typeface="Helvetica 45 Light" pitchFamily="34" charset="0"/>
              </a:defRPr>
            </a:lvl2pPr>
            <a:lvl3pPr marL="1143000" indent="-228600" eaLnBrk="0" hangingPunct="0">
              <a:defRPr sz="2800">
                <a:solidFill>
                  <a:schemeClr val="tx1"/>
                </a:solidFill>
                <a:latin typeface="Helvetica 45 Light" pitchFamily="34" charset="0"/>
              </a:defRPr>
            </a:lvl3pPr>
            <a:lvl4pPr marL="1600200" indent="-228600" eaLnBrk="0" hangingPunct="0">
              <a:defRPr sz="2800">
                <a:solidFill>
                  <a:schemeClr val="tx1"/>
                </a:solidFill>
                <a:latin typeface="Helvetica 45 Light" pitchFamily="34" charset="0"/>
              </a:defRPr>
            </a:lvl4pPr>
            <a:lvl5pPr marL="2057400" indent="-228600" eaLnBrk="0" hangingPunct="0">
              <a:defRPr sz="2800">
                <a:solidFill>
                  <a:schemeClr val="tx1"/>
                </a:solidFill>
                <a:latin typeface="Helvetica 45 Light" pitchFamily="34" charset="0"/>
              </a:defRPr>
            </a:lvl5pPr>
            <a:lvl6pPr marL="2514600" indent="-228600" eaLnBrk="0" fontAlgn="base" hangingPunct="0">
              <a:spcBef>
                <a:spcPct val="0"/>
              </a:spcBef>
              <a:spcAft>
                <a:spcPct val="0"/>
              </a:spcAft>
              <a:defRPr sz="2800">
                <a:solidFill>
                  <a:schemeClr val="tx1"/>
                </a:solidFill>
                <a:latin typeface="Helvetica 45 Light" pitchFamily="34" charset="0"/>
              </a:defRPr>
            </a:lvl6pPr>
            <a:lvl7pPr marL="2971800" indent="-228600" eaLnBrk="0" fontAlgn="base" hangingPunct="0">
              <a:spcBef>
                <a:spcPct val="0"/>
              </a:spcBef>
              <a:spcAft>
                <a:spcPct val="0"/>
              </a:spcAft>
              <a:defRPr sz="2800">
                <a:solidFill>
                  <a:schemeClr val="tx1"/>
                </a:solidFill>
                <a:latin typeface="Helvetica 45 Light" pitchFamily="34" charset="0"/>
              </a:defRPr>
            </a:lvl7pPr>
            <a:lvl8pPr marL="3429000" indent="-228600" eaLnBrk="0" fontAlgn="base" hangingPunct="0">
              <a:spcBef>
                <a:spcPct val="0"/>
              </a:spcBef>
              <a:spcAft>
                <a:spcPct val="0"/>
              </a:spcAft>
              <a:defRPr sz="2800">
                <a:solidFill>
                  <a:schemeClr val="tx1"/>
                </a:solidFill>
                <a:latin typeface="Helvetica 45 Light" pitchFamily="34" charset="0"/>
              </a:defRPr>
            </a:lvl8pPr>
            <a:lvl9pPr marL="3886200" indent="-228600" eaLnBrk="0" fontAlgn="base" hangingPunct="0">
              <a:spcBef>
                <a:spcPct val="0"/>
              </a:spcBef>
              <a:spcAft>
                <a:spcPct val="0"/>
              </a:spcAft>
              <a:defRPr sz="2800">
                <a:solidFill>
                  <a:schemeClr val="tx1"/>
                </a:solidFill>
                <a:latin typeface="Helvetica 45 Light" pitchFamily="34" charset="0"/>
              </a:defRPr>
            </a:lvl9pPr>
          </a:lstStyle>
          <a:p>
            <a:pPr algn="ctr" eaLnBrk="1" hangingPunct="1">
              <a:defRPr/>
            </a:pPr>
            <a:endParaRPr lang="en-US" altLang="zh-CN" sz="1800" smtClean="0">
              <a:solidFill>
                <a:srgbClr val="FFFFFF"/>
              </a:solidFill>
              <a:latin typeface="Calibri" pitchFamily="34" charset="0"/>
              <a:ea typeface="SimSun" pitchFamily="2" charset="-122"/>
            </a:endParaRPr>
          </a:p>
        </p:txBody>
      </p:sp>
      <p:sp>
        <p:nvSpPr>
          <p:cNvPr id="8" name="ZoneTexte 256"/>
          <p:cNvSpPr txBox="1"/>
          <p:nvPr/>
        </p:nvSpPr>
        <p:spPr bwMode="auto">
          <a:xfrm>
            <a:off x="549275" y="1884362"/>
            <a:ext cx="1041400" cy="368300"/>
          </a:xfrm>
          <a:prstGeom prst="rect">
            <a:avLst/>
          </a:prstGeom>
          <a:noFill/>
        </p:spPr>
        <p:txBody>
          <a:bodyPr wrap="none">
            <a:spAutoFit/>
          </a:bodyPr>
          <a:lstStyle/>
          <a:p>
            <a:pPr fontAlgn="auto">
              <a:spcBef>
                <a:spcPts val="0"/>
              </a:spcBef>
              <a:spcAft>
                <a:spcPts val="0"/>
              </a:spcAft>
              <a:defRPr/>
            </a:pPr>
            <a:r>
              <a:rPr lang="en-US" sz="1800" b="1" kern="0" dirty="0">
                <a:solidFill>
                  <a:prstClr val="black"/>
                </a:solidFill>
                <a:latin typeface="Calibri"/>
              </a:rPr>
              <a:t>Moon</a:t>
            </a:r>
          </a:p>
        </p:txBody>
      </p:sp>
      <p:cxnSp>
        <p:nvCxnSpPr>
          <p:cNvPr id="9" name="Connecteur en arc 266"/>
          <p:cNvCxnSpPr>
            <a:stCxn id="15" idx="0"/>
            <a:endCxn id="49" idx="0"/>
          </p:cNvCxnSpPr>
          <p:nvPr/>
        </p:nvCxnSpPr>
        <p:spPr bwMode="auto">
          <a:xfrm rot="16200000" flipH="1">
            <a:off x="2956522" y="-68446"/>
            <a:ext cx="6350" cy="2229214"/>
          </a:xfrm>
          <a:prstGeom prst="curvedConnector3">
            <a:avLst>
              <a:gd name="adj1" fmla="val -3600000"/>
            </a:avLst>
          </a:prstGeom>
          <a:noFill/>
          <a:ln w="38100" cap="flat" cmpd="sng" algn="ctr">
            <a:solidFill>
              <a:srgbClr val="8064A2"/>
            </a:solidFill>
            <a:prstDash val="solid"/>
          </a:ln>
          <a:effectLst>
            <a:outerShdw blurRad="40000" dist="23000" dir="5400000" rotWithShape="0">
              <a:srgbClr val="000000">
                <a:alpha val="35000"/>
              </a:srgbClr>
            </a:outerShdw>
          </a:effectLst>
        </p:spPr>
      </p:cxnSp>
      <p:cxnSp>
        <p:nvCxnSpPr>
          <p:cNvPr id="10" name="Connecteur en arc 301"/>
          <p:cNvCxnSpPr>
            <a:stCxn id="19" idx="2"/>
          </p:cNvCxnSpPr>
          <p:nvPr/>
        </p:nvCxnSpPr>
        <p:spPr bwMode="auto">
          <a:xfrm rot="5400000">
            <a:off x="1420021" y="2419942"/>
            <a:ext cx="1327608" cy="201559"/>
          </a:xfrm>
          <a:prstGeom prst="curvedConnector3">
            <a:avLst>
              <a:gd name="adj1" fmla="val 50000"/>
            </a:avLst>
          </a:prstGeom>
          <a:noFill/>
          <a:ln w="38100" cap="flat" cmpd="sng" algn="ctr">
            <a:solidFill>
              <a:srgbClr val="C0504D"/>
            </a:solidFill>
            <a:prstDash val="solid"/>
          </a:ln>
          <a:effectLst>
            <a:outerShdw blurRad="40000" dist="23000" dir="5400000" rotWithShape="0">
              <a:srgbClr val="000000">
                <a:alpha val="35000"/>
              </a:srgbClr>
            </a:outerShdw>
          </a:effectLst>
        </p:spPr>
      </p:cxnSp>
      <p:cxnSp>
        <p:nvCxnSpPr>
          <p:cNvPr id="11" name="Connecteur en arc 302"/>
          <p:cNvCxnSpPr>
            <a:stCxn id="50" idx="2"/>
            <a:endCxn id="21" idx="0"/>
          </p:cNvCxnSpPr>
          <p:nvPr/>
        </p:nvCxnSpPr>
        <p:spPr bwMode="auto">
          <a:xfrm rot="16200000" flipH="1">
            <a:off x="2769324" y="2404409"/>
            <a:ext cx="1311363" cy="216378"/>
          </a:xfrm>
          <a:prstGeom prst="curvedConnector3">
            <a:avLst>
              <a:gd name="adj1" fmla="val 50000"/>
            </a:avLst>
          </a:prstGeom>
          <a:noFill/>
          <a:ln w="38100" cap="flat" cmpd="sng" algn="ctr">
            <a:solidFill>
              <a:srgbClr val="C0504D"/>
            </a:solidFill>
            <a:prstDash val="solid"/>
          </a:ln>
          <a:effectLst>
            <a:outerShdw blurRad="40000" dist="23000" dir="5400000" rotWithShape="0">
              <a:srgbClr val="000000">
                <a:alpha val="35000"/>
              </a:srgbClr>
            </a:outerShdw>
          </a:effectLst>
        </p:spPr>
      </p:cxnSp>
      <p:cxnSp>
        <p:nvCxnSpPr>
          <p:cNvPr id="12" name="Connecteur en arc 301"/>
          <p:cNvCxnSpPr>
            <a:stCxn id="56" idx="2"/>
            <a:endCxn id="5" idx="5"/>
          </p:cNvCxnSpPr>
          <p:nvPr/>
        </p:nvCxnSpPr>
        <p:spPr bwMode="auto">
          <a:xfrm rot="16200000" flipH="1">
            <a:off x="4015758" y="2231093"/>
            <a:ext cx="1220972" cy="472625"/>
          </a:xfrm>
          <a:prstGeom prst="curvedConnector4">
            <a:avLst>
              <a:gd name="adj1" fmla="val 44492"/>
              <a:gd name="adj2" fmla="val 148368"/>
            </a:avLst>
          </a:prstGeom>
          <a:noFill/>
          <a:ln w="38100" cap="flat" cmpd="sng" algn="ctr">
            <a:solidFill>
              <a:srgbClr val="C0504D"/>
            </a:solidFill>
            <a:prstDash val="solid"/>
          </a:ln>
          <a:effectLst>
            <a:outerShdw blurRad="40000" dist="23000" dir="5400000" rotWithShape="0">
              <a:srgbClr val="000000">
                <a:alpha val="35000"/>
              </a:srgbClr>
            </a:outerShdw>
          </a:effectLst>
        </p:spPr>
      </p:cxnSp>
      <p:cxnSp>
        <p:nvCxnSpPr>
          <p:cNvPr id="13" name="Connecteur en arc 266"/>
          <p:cNvCxnSpPr>
            <a:stCxn id="15" idx="0"/>
            <a:endCxn id="55" idx="0"/>
          </p:cNvCxnSpPr>
          <p:nvPr/>
        </p:nvCxnSpPr>
        <p:spPr bwMode="auto">
          <a:xfrm rot="16200000" flipH="1">
            <a:off x="3511630" y="-623554"/>
            <a:ext cx="6352" cy="3339433"/>
          </a:xfrm>
          <a:prstGeom prst="curvedConnector3">
            <a:avLst>
              <a:gd name="adj1" fmla="val -3598866"/>
            </a:avLst>
          </a:prstGeom>
          <a:noFill/>
          <a:ln w="38100" cap="flat" cmpd="sng" algn="ctr">
            <a:solidFill>
              <a:srgbClr val="8064A2"/>
            </a:solidFill>
            <a:prstDash val="solid"/>
          </a:ln>
          <a:effectLst>
            <a:outerShdw blurRad="40000" dist="23000" dir="5400000" rotWithShape="0">
              <a:srgbClr val="000000">
                <a:alpha val="35000"/>
              </a:srgbClr>
            </a:outerShdw>
          </a:effectLst>
        </p:spPr>
      </p:cxnSp>
      <p:grpSp>
        <p:nvGrpSpPr>
          <p:cNvPr id="14" name="Groupe 40"/>
          <p:cNvGrpSpPr>
            <a:grpSpLocks/>
          </p:cNvGrpSpPr>
          <p:nvPr/>
        </p:nvGrpSpPr>
        <p:grpSpPr bwMode="auto">
          <a:xfrm>
            <a:off x="742950" y="1042986"/>
            <a:ext cx="1589238" cy="807581"/>
            <a:chOff x="2792254" y="2608772"/>
            <a:chExt cx="1384725" cy="806473"/>
          </a:xfrm>
        </p:grpSpPr>
        <p:sp>
          <p:nvSpPr>
            <p:cNvPr id="15" name="Cube 41"/>
            <p:cNvSpPr/>
            <p:nvPr/>
          </p:nvSpPr>
          <p:spPr>
            <a:xfrm>
              <a:off x="2792254" y="2608772"/>
              <a:ext cx="1384725" cy="751442"/>
            </a:xfrm>
            <a:prstGeom prst="cube">
              <a:avLst>
                <a:gd name="adj" fmla="val 81736"/>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algn="ctr" eaLnBrk="1" hangingPunct="1">
                <a:spcAft>
                  <a:spcPct val="0"/>
                </a:spcAft>
                <a:buClrTx/>
                <a:buSzTx/>
                <a:buFontTx/>
                <a:buNone/>
                <a:defRPr/>
              </a:pPr>
              <a:endParaRPr lang="en-US" altLang="zh-CN" sz="1800" b="1" smtClean="0">
                <a:solidFill>
                  <a:srgbClr val="000000"/>
                </a:solidFill>
                <a:latin typeface="Calibri" pitchFamily="34" charset="0"/>
                <a:ea typeface="SimSun" pitchFamily="2" charset="-122"/>
              </a:endParaRPr>
            </a:p>
          </p:txBody>
        </p:sp>
        <p:sp>
          <p:nvSpPr>
            <p:cNvPr id="16" name="ZoneTexte 42"/>
            <p:cNvSpPr txBox="1"/>
            <p:nvPr/>
          </p:nvSpPr>
          <p:spPr>
            <a:xfrm>
              <a:off x="2836337" y="3200097"/>
              <a:ext cx="646960" cy="215148"/>
            </a:xfrm>
            <a:prstGeom prst="rect">
              <a:avLst/>
            </a:prstGeom>
            <a:noFill/>
          </p:spPr>
          <p:txBody>
            <a:bodyPr wrap="none">
              <a:spAutoFit/>
            </a:bodyPr>
            <a:lstStyle/>
            <a:p>
              <a:pPr fontAlgn="auto">
                <a:spcBef>
                  <a:spcPts val="0"/>
                </a:spcBef>
                <a:spcAft>
                  <a:spcPts val="0"/>
                </a:spcAft>
                <a:defRPr/>
              </a:pPr>
              <a:r>
                <a:rPr lang="en-US" sz="800" b="1" kern="0" dirty="0" smtClean="0">
                  <a:solidFill>
                    <a:prstClr val="black"/>
                  </a:solidFill>
                  <a:latin typeface="Calibri"/>
                </a:rPr>
                <a:t>Policy Engine</a:t>
              </a:r>
              <a:endParaRPr lang="en-US" sz="800" b="1" kern="0" dirty="0">
                <a:solidFill>
                  <a:prstClr val="black"/>
                </a:solidFill>
                <a:latin typeface="Calibri"/>
              </a:endParaRPr>
            </a:p>
          </p:txBody>
        </p:sp>
      </p:grpSp>
      <p:grpSp>
        <p:nvGrpSpPr>
          <p:cNvPr id="17" name="Groupe 46"/>
          <p:cNvGrpSpPr>
            <a:grpSpLocks/>
          </p:cNvGrpSpPr>
          <p:nvPr/>
        </p:nvGrpSpPr>
        <p:grpSpPr bwMode="auto">
          <a:xfrm>
            <a:off x="1751263" y="1049336"/>
            <a:ext cx="1721726" cy="807581"/>
            <a:chOff x="2735578" y="2608772"/>
            <a:chExt cx="1441401" cy="806473"/>
          </a:xfrm>
        </p:grpSpPr>
        <p:sp>
          <p:nvSpPr>
            <p:cNvPr id="18" name="Cube 47"/>
            <p:cNvSpPr/>
            <p:nvPr/>
          </p:nvSpPr>
          <p:spPr>
            <a:xfrm>
              <a:off x="2792254" y="2608772"/>
              <a:ext cx="1384725" cy="751442"/>
            </a:xfrm>
            <a:prstGeom prst="cube">
              <a:avLst>
                <a:gd name="adj" fmla="val 81736"/>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algn="ctr" eaLnBrk="1" hangingPunct="1">
                <a:spcAft>
                  <a:spcPct val="0"/>
                </a:spcAft>
                <a:buClrTx/>
                <a:buSzTx/>
                <a:buFontTx/>
                <a:buNone/>
                <a:defRPr/>
              </a:pPr>
              <a:endParaRPr lang="en-US" altLang="zh-CN" sz="1800" b="1" smtClean="0">
                <a:solidFill>
                  <a:srgbClr val="000000"/>
                </a:solidFill>
                <a:latin typeface="Calibri" pitchFamily="34" charset="0"/>
                <a:ea typeface="SimSun" pitchFamily="2" charset="-122"/>
              </a:endParaRPr>
            </a:p>
          </p:txBody>
        </p:sp>
        <p:sp>
          <p:nvSpPr>
            <p:cNvPr id="19" name="ZoneTexte 48"/>
            <p:cNvSpPr txBox="1"/>
            <p:nvPr/>
          </p:nvSpPr>
          <p:spPr>
            <a:xfrm>
              <a:off x="2735578" y="3200097"/>
              <a:ext cx="725571" cy="215148"/>
            </a:xfrm>
            <a:prstGeom prst="rect">
              <a:avLst/>
            </a:prstGeom>
            <a:noFill/>
          </p:spPr>
          <p:txBody>
            <a:bodyPr wrap="none">
              <a:spAutoFit/>
            </a:bodyPr>
            <a:lstStyle/>
            <a:p>
              <a:pPr fontAlgn="auto">
                <a:spcBef>
                  <a:spcPts val="0"/>
                </a:spcBef>
                <a:spcAft>
                  <a:spcPts val="0"/>
                </a:spcAft>
                <a:defRPr/>
              </a:pPr>
              <a:r>
                <a:rPr lang="en-US" sz="800" b="1" kern="0" dirty="0" smtClean="0">
                  <a:solidFill>
                    <a:prstClr val="black"/>
                  </a:solidFill>
                  <a:latin typeface="Calibri"/>
                </a:rPr>
                <a:t>Tenant Manager</a:t>
              </a:r>
              <a:endParaRPr lang="en-US" sz="800" b="1" kern="0" dirty="0">
                <a:solidFill>
                  <a:prstClr val="black"/>
                </a:solidFill>
                <a:latin typeface="Calibri"/>
              </a:endParaRPr>
            </a:p>
          </p:txBody>
        </p:sp>
      </p:grpSp>
      <p:grpSp>
        <p:nvGrpSpPr>
          <p:cNvPr id="20" name="Groupe 5"/>
          <p:cNvGrpSpPr>
            <a:grpSpLocks/>
          </p:cNvGrpSpPr>
          <p:nvPr/>
        </p:nvGrpSpPr>
        <p:grpSpPr bwMode="auto">
          <a:xfrm>
            <a:off x="2243949" y="3117480"/>
            <a:ext cx="1962150" cy="829808"/>
            <a:chOff x="3013075" y="3898969"/>
            <a:chExt cx="1962150" cy="829283"/>
          </a:xfrm>
        </p:grpSpPr>
        <p:sp>
          <p:nvSpPr>
            <p:cNvPr id="21" name="Cube 291"/>
            <p:cNvSpPr/>
            <p:nvPr/>
          </p:nvSpPr>
          <p:spPr bwMode="auto">
            <a:xfrm>
              <a:off x="3013075" y="3949737"/>
              <a:ext cx="1962150" cy="753586"/>
            </a:xfrm>
            <a:prstGeom prst="cube">
              <a:avLst>
                <a:gd name="adj" fmla="val 81736"/>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algn="ctr" eaLnBrk="1" hangingPunct="1">
                <a:spcAft>
                  <a:spcPct val="0"/>
                </a:spcAft>
                <a:buClrTx/>
                <a:buSzTx/>
                <a:buFontTx/>
                <a:buNone/>
                <a:defRPr/>
              </a:pPr>
              <a:endParaRPr lang="en-US" altLang="zh-CN" sz="1800" smtClean="0">
                <a:solidFill>
                  <a:srgbClr val="000000"/>
                </a:solidFill>
                <a:latin typeface="Calibri" pitchFamily="34" charset="0"/>
                <a:ea typeface="SimSun" pitchFamily="2" charset="-122"/>
              </a:endParaRPr>
            </a:p>
          </p:txBody>
        </p:sp>
        <p:pic>
          <p:nvPicPr>
            <p:cNvPr id="22" name="Picture 3" descr="F:\Orange Brand\OBC ICON LIBRARY\COMMS EQUIP GIFS\C CPU.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3541" y="3898969"/>
              <a:ext cx="417932" cy="4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3" descr="F:\Orange Brand\OBC ICON LIBRARY\COMMS EQUIP GIFS\C CPU.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9416" y="4145224"/>
              <a:ext cx="417932" cy="4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ZoneTexte 295"/>
            <p:cNvSpPr txBox="1"/>
            <p:nvPr/>
          </p:nvSpPr>
          <p:spPr bwMode="auto">
            <a:xfrm>
              <a:off x="3032125" y="4512944"/>
              <a:ext cx="482824" cy="215308"/>
            </a:xfrm>
            <a:prstGeom prst="rect">
              <a:avLst/>
            </a:prstGeom>
            <a:noFill/>
          </p:spPr>
          <p:txBody>
            <a:bodyPr wrap="none">
              <a:spAutoFit/>
            </a:bodyPr>
            <a:lstStyle/>
            <a:p>
              <a:pPr fontAlgn="auto">
                <a:spcBef>
                  <a:spcPts val="0"/>
                </a:spcBef>
                <a:spcAft>
                  <a:spcPts val="0"/>
                </a:spcAft>
                <a:defRPr/>
              </a:pPr>
              <a:r>
                <a:rPr lang="en-US" sz="800" b="1" kern="0" dirty="0" smtClean="0">
                  <a:solidFill>
                    <a:prstClr val="black"/>
                  </a:solidFill>
                  <a:latin typeface="Calibri"/>
                </a:rPr>
                <a:t>Tenant</a:t>
              </a:r>
              <a:endParaRPr lang="en-US" sz="800" b="1" kern="0" dirty="0">
                <a:solidFill>
                  <a:prstClr val="black"/>
                </a:solidFill>
                <a:latin typeface="Calibri"/>
              </a:endParaRPr>
            </a:p>
          </p:txBody>
        </p:sp>
        <p:sp>
          <p:nvSpPr>
            <p:cNvPr id="25" name="ZoneTexte 297"/>
            <p:cNvSpPr txBox="1">
              <a:spLocks noChangeArrowheads="1"/>
            </p:cNvSpPr>
            <p:nvPr/>
          </p:nvSpPr>
          <p:spPr bwMode="auto">
            <a:xfrm>
              <a:off x="3874545" y="4293947"/>
              <a:ext cx="3926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000" b="1">
                  <a:solidFill>
                    <a:srgbClr val="000000"/>
                  </a:solidFill>
                  <a:latin typeface="Calibri" pitchFamily="34" charset="0"/>
                  <a:ea typeface="SimSun" pitchFamily="2" charset="-122"/>
                </a:rPr>
                <a:t>vm</a:t>
              </a:r>
            </a:p>
          </p:txBody>
        </p:sp>
        <p:sp>
          <p:nvSpPr>
            <p:cNvPr id="26" name="ZoneTexte 297"/>
            <p:cNvSpPr txBox="1">
              <a:spLocks noChangeArrowheads="1"/>
            </p:cNvSpPr>
            <p:nvPr/>
          </p:nvSpPr>
          <p:spPr bwMode="auto">
            <a:xfrm>
              <a:off x="4330073" y="3994651"/>
              <a:ext cx="3926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000" b="1">
                  <a:solidFill>
                    <a:srgbClr val="000000"/>
                  </a:solidFill>
                  <a:latin typeface="Calibri" pitchFamily="34" charset="0"/>
                  <a:ea typeface="SimSun" pitchFamily="2" charset="-122"/>
                </a:rPr>
                <a:t>vm</a:t>
              </a:r>
            </a:p>
          </p:txBody>
        </p:sp>
      </p:grpSp>
      <p:grpSp>
        <p:nvGrpSpPr>
          <p:cNvPr id="27" name="Groupe 52"/>
          <p:cNvGrpSpPr>
            <a:grpSpLocks/>
          </p:cNvGrpSpPr>
          <p:nvPr/>
        </p:nvGrpSpPr>
        <p:grpSpPr bwMode="auto">
          <a:xfrm>
            <a:off x="670728" y="3135314"/>
            <a:ext cx="1962150" cy="828219"/>
            <a:chOff x="3013075" y="3898969"/>
            <a:chExt cx="1962150" cy="829281"/>
          </a:xfrm>
        </p:grpSpPr>
        <p:sp>
          <p:nvSpPr>
            <p:cNvPr id="28" name="Cube 53"/>
            <p:cNvSpPr/>
            <p:nvPr/>
          </p:nvSpPr>
          <p:spPr bwMode="auto">
            <a:xfrm>
              <a:off x="3013075" y="3949834"/>
              <a:ext cx="1962150" cy="753440"/>
            </a:xfrm>
            <a:prstGeom prst="cube">
              <a:avLst>
                <a:gd name="adj" fmla="val 81736"/>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algn="ctr" eaLnBrk="1" hangingPunct="1">
                <a:spcAft>
                  <a:spcPct val="0"/>
                </a:spcAft>
                <a:buClrTx/>
                <a:buSzTx/>
                <a:buFontTx/>
                <a:buNone/>
                <a:defRPr/>
              </a:pPr>
              <a:endParaRPr lang="en-US" altLang="zh-CN" sz="1800" smtClean="0">
                <a:solidFill>
                  <a:srgbClr val="000000"/>
                </a:solidFill>
                <a:latin typeface="Calibri" pitchFamily="34" charset="0"/>
                <a:ea typeface="SimSun" pitchFamily="2" charset="-122"/>
              </a:endParaRPr>
            </a:p>
          </p:txBody>
        </p:sp>
        <p:pic>
          <p:nvPicPr>
            <p:cNvPr id="29" name="Picture 3" descr="F:\Orange Brand\OBC ICON LIBRARY\COMMS EQUIP GIFS\C CPU.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3541" y="3898969"/>
              <a:ext cx="417932" cy="4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 descr="F:\Orange Brand\OBC ICON LIBRARY\COMMS EQUIP GIFS\C CPU.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9416" y="4145224"/>
              <a:ext cx="417932" cy="43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ZoneTexte 56"/>
            <p:cNvSpPr txBox="1"/>
            <p:nvPr/>
          </p:nvSpPr>
          <p:spPr bwMode="auto">
            <a:xfrm>
              <a:off x="3032125" y="4512530"/>
              <a:ext cx="482824" cy="215720"/>
            </a:xfrm>
            <a:prstGeom prst="rect">
              <a:avLst/>
            </a:prstGeom>
            <a:noFill/>
          </p:spPr>
          <p:txBody>
            <a:bodyPr wrap="none">
              <a:spAutoFit/>
            </a:bodyPr>
            <a:lstStyle/>
            <a:p>
              <a:pPr fontAlgn="auto">
                <a:spcBef>
                  <a:spcPts val="0"/>
                </a:spcBef>
                <a:spcAft>
                  <a:spcPts val="0"/>
                </a:spcAft>
                <a:defRPr/>
              </a:pPr>
              <a:r>
                <a:rPr lang="en-US" sz="800" b="1" kern="0" dirty="0" smtClean="0">
                  <a:solidFill>
                    <a:prstClr val="black"/>
                  </a:solidFill>
                  <a:latin typeface="Calibri"/>
                </a:rPr>
                <a:t>Tenant</a:t>
              </a:r>
              <a:endParaRPr lang="en-US" sz="800" b="1" kern="0" dirty="0">
                <a:solidFill>
                  <a:prstClr val="black"/>
                </a:solidFill>
                <a:latin typeface="Calibri"/>
              </a:endParaRPr>
            </a:p>
          </p:txBody>
        </p:sp>
        <p:sp>
          <p:nvSpPr>
            <p:cNvPr id="32" name="ZoneTexte 297"/>
            <p:cNvSpPr txBox="1">
              <a:spLocks noChangeArrowheads="1"/>
            </p:cNvSpPr>
            <p:nvPr/>
          </p:nvSpPr>
          <p:spPr bwMode="auto">
            <a:xfrm>
              <a:off x="3874545" y="4293947"/>
              <a:ext cx="3926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000" b="1">
                  <a:solidFill>
                    <a:srgbClr val="000000"/>
                  </a:solidFill>
                  <a:latin typeface="Calibri" pitchFamily="34" charset="0"/>
                  <a:ea typeface="SimSun" pitchFamily="2" charset="-122"/>
                </a:rPr>
                <a:t>vm</a:t>
              </a:r>
            </a:p>
          </p:txBody>
        </p:sp>
        <p:sp>
          <p:nvSpPr>
            <p:cNvPr id="33" name="ZoneTexte 297"/>
            <p:cNvSpPr txBox="1">
              <a:spLocks noChangeArrowheads="1"/>
            </p:cNvSpPr>
            <p:nvPr/>
          </p:nvSpPr>
          <p:spPr bwMode="auto">
            <a:xfrm>
              <a:off x="4330073" y="3994651"/>
              <a:ext cx="3926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000" b="1">
                  <a:solidFill>
                    <a:srgbClr val="000000"/>
                  </a:solidFill>
                  <a:latin typeface="Calibri" pitchFamily="34" charset="0"/>
                  <a:ea typeface="SimSun" pitchFamily="2" charset="-122"/>
                </a:rPr>
                <a:t>vm</a:t>
              </a:r>
            </a:p>
          </p:txBody>
        </p:sp>
      </p:grpSp>
      <p:sp>
        <p:nvSpPr>
          <p:cNvPr id="34" name="ZoneTexte 253"/>
          <p:cNvSpPr txBox="1">
            <a:spLocks noChangeArrowheads="1"/>
          </p:cNvSpPr>
          <p:nvPr/>
        </p:nvSpPr>
        <p:spPr bwMode="auto">
          <a:xfrm rot="60000">
            <a:off x="1344978" y="2352695"/>
            <a:ext cx="13689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400" dirty="0">
                <a:solidFill>
                  <a:srgbClr val="000000"/>
                </a:solidFill>
                <a:latin typeface="Calibri" pitchFamily="34" charset="0"/>
                <a:ea typeface="SimSun" pitchFamily="2" charset="-122"/>
              </a:rPr>
              <a:t>protect a </a:t>
            </a:r>
            <a:r>
              <a:rPr lang="en-US" altLang="zh-CN" sz="1400" dirty="0" smtClean="0">
                <a:solidFill>
                  <a:srgbClr val="000000"/>
                </a:solidFill>
                <a:latin typeface="Calibri" pitchFamily="34" charset="0"/>
                <a:ea typeface="SimSun" pitchFamily="2" charset="-122"/>
              </a:rPr>
              <a:t>tenant</a:t>
            </a:r>
            <a:endParaRPr lang="en-US" altLang="zh-CN" sz="1400" dirty="0">
              <a:solidFill>
                <a:srgbClr val="000000"/>
              </a:solidFill>
              <a:latin typeface="Calibri" pitchFamily="34" charset="0"/>
              <a:ea typeface="SimSun" pitchFamily="2" charset="-122"/>
            </a:endParaRPr>
          </a:p>
        </p:txBody>
      </p:sp>
      <p:sp>
        <p:nvSpPr>
          <p:cNvPr id="35" name="ZoneTexte 253"/>
          <p:cNvSpPr txBox="1">
            <a:spLocks noChangeArrowheads="1"/>
          </p:cNvSpPr>
          <p:nvPr/>
        </p:nvSpPr>
        <p:spPr bwMode="auto">
          <a:xfrm rot="60000">
            <a:off x="2660502" y="2622127"/>
            <a:ext cx="13689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400" dirty="0">
                <a:solidFill>
                  <a:srgbClr val="000000"/>
                </a:solidFill>
                <a:latin typeface="Calibri" pitchFamily="34" charset="0"/>
                <a:ea typeface="SimSun" pitchFamily="2" charset="-122"/>
              </a:rPr>
              <a:t>protect a </a:t>
            </a:r>
            <a:r>
              <a:rPr lang="en-US" altLang="zh-CN" sz="1400" dirty="0" smtClean="0">
                <a:solidFill>
                  <a:srgbClr val="000000"/>
                </a:solidFill>
                <a:latin typeface="Calibri" pitchFamily="34" charset="0"/>
                <a:ea typeface="SimSun" pitchFamily="2" charset="-122"/>
              </a:rPr>
              <a:t>tenant</a:t>
            </a:r>
            <a:endParaRPr lang="en-US" altLang="zh-CN" sz="1400" dirty="0">
              <a:solidFill>
                <a:srgbClr val="000000"/>
              </a:solidFill>
              <a:latin typeface="Calibri" pitchFamily="34" charset="0"/>
              <a:ea typeface="SimSun" pitchFamily="2" charset="-122"/>
            </a:endParaRPr>
          </a:p>
        </p:txBody>
      </p:sp>
      <p:sp>
        <p:nvSpPr>
          <p:cNvPr id="36" name="ZoneTexte 253"/>
          <p:cNvSpPr txBox="1">
            <a:spLocks noChangeArrowheads="1"/>
          </p:cNvSpPr>
          <p:nvPr/>
        </p:nvSpPr>
        <p:spPr bwMode="auto">
          <a:xfrm rot="60000">
            <a:off x="3880732" y="2050453"/>
            <a:ext cx="11871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400" dirty="0">
                <a:solidFill>
                  <a:srgbClr val="000000"/>
                </a:solidFill>
                <a:latin typeface="Calibri" pitchFamily="34" charset="0"/>
                <a:ea typeface="SimSun" pitchFamily="2" charset="-122"/>
              </a:rPr>
              <a:t>protect </a:t>
            </a:r>
            <a:r>
              <a:rPr lang="en-US" altLang="zh-CN" sz="1400" dirty="0" smtClean="0">
                <a:solidFill>
                  <a:srgbClr val="000000"/>
                </a:solidFill>
                <a:latin typeface="Calibri" pitchFamily="34" charset="0"/>
                <a:ea typeface="SimSun" pitchFamily="2" charset="-122"/>
              </a:rPr>
              <a:t>the </a:t>
            </a:r>
          </a:p>
          <a:p>
            <a:pPr eaLnBrk="1" hangingPunct="1">
              <a:spcAft>
                <a:spcPct val="0"/>
              </a:spcAft>
              <a:buClrTx/>
              <a:buSzTx/>
              <a:buFontTx/>
              <a:buNone/>
            </a:pPr>
            <a:r>
              <a:rPr lang="en-US" altLang="zh-CN" sz="1400" dirty="0" smtClean="0">
                <a:solidFill>
                  <a:srgbClr val="000000"/>
                </a:solidFill>
                <a:latin typeface="Calibri" pitchFamily="34" charset="0"/>
                <a:ea typeface="SimSun" pitchFamily="2" charset="-122"/>
              </a:rPr>
              <a:t>infrastructure</a:t>
            </a:r>
            <a:endParaRPr lang="en-US" altLang="zh-CN" sz="1400" dirty="0">
              <a:solidFill>
                <a:srgbClr val="000000"/>
              </a:solidFill>
              <a:latin typeface="Calibri" pitchFamily="34" charset="0"/>
              <a:ea typeface="SimSun" pitchFamily="2" charset="-122"/>
            </a:endParaRPr>
          </a:p>
        </p:txBody>
      </p:sp>
      <p:sp>
        <p:nvSpPr>
          <p:cNvPr id="37" name="Cube 43"/>
          <p:cNvSpPr/>
          <p:nvPr/>
        </p:nvSpPr>
        <p:spPr>
          <a:xfrm>
            <a:off x="3795887" y="2961036"/>
            <a:ext cx="2679953" cy="1472826"/>
          </a:xfrm>
          <a:prstGeom prst="cube">
            <a:avLst>
              <a:gd name="adj" fmla="val 81736"/>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800">
                <a:solidFill>
                  <a:schemeClr val="tx1"/>
                </a:solidFill>
                <a:latin typeface="Helvetica 45 Light" pitchFamily="34" charset="0"/>
              </a:defRPr>
            </a:lvl1pPr>
            <a:lvl2pPr marL="742950" indent="-285750" eaLnBrk="0" hangingPunct="0">
              <a:defRPr sz="2800">
                <a:solidFill>
                  <a:schemeClr val="tx1"/>
                </a:solidFill>
                <a:latin typeface="Helvetica 45 Light" pitchFamily="34" charset="0"/>
              </a:defRPr>
            </a:lvl2pPr>
            <a:lvl3pPr marL="1143000" indent="-228600" eaLnBrk="0" hangingPunct="0">
              <a:defRPr sz="2800">
                <a:solidFill>
                  <a:schemeClr val="tx1"/>
                </a:solidFill>
                <a:latin typeface="Helvetica 45 Light" pitchFamily="34" charset="0"/>
              </a:defRPr>
            </a:lvl3pPr>
            <a:lvl4pPr marL="1600200" indent="-228600" eaLnBrk="0" hangingPunct="0">
              <a:defRPr sz="2800">
                <a:solidFill>
                  <a:schemeClr val="tx1"/>
                </a:solidFill>
                <a:latin typeface="Helvetica 45 Light" pitchFamily="34" charset="0"/>
              </a:defRPr>
            </a:lvl4pPr>
            <a:lvl5pPr marL="2057400" indent="-228600" eaLnBrk="0" hangingPunct="0">
              <a:defRPr sz="2800">
                <a:solidFill>
                  <a:schemeClr val="tx1"/>
                </a:solidFill>
                <a:latin typeface="Helvetica 45 Light" pitchFamily="34" charset="0"/>
              </a:defRPr>
            </a:lvl5pPr>
            <a:lvl6pPr marL="2514600" indent="-228600" eaLnBrk="0" fontAlgn="base" hangingPunct="0">
              <a:spcBef>
                <a:spcPct val="0"/>
              </a:spcBef>
              <a:spcAft>
                <a:spcPct val="0"/>
              </a:spcAft>
              <a:defRPr sz="2800">
                <a:solidFill>
                  <a:schemeClr val="tx1"/>
                </a:solidFill>
                <a:latin typeface="Helvetica 45 Light" pitchFamily="34" charset="0"/>
              </a:defRPr>
            </a:lvl6pPr>
            <a:lvl7pPr marL="2971800" indent="-228600" eaLnBrk="0" fontAlgn="base" hangingPunct="0">
              <a:spcBef>
                <a:spcPct val="0"/>
              </a:spcBef>
              <a:spcAft>
                <a:spcPct val="0"/>
              </a:spcAft>
              <a:defRPr sz="2800">
                <a:solidFill>
                  <a:schemeClr val="tx1"/>
                </a:solidFill>
                <a:latin typeface="Helvetica 45 Light" pitchFamily="34" charset="0"/>
              </a:defRPr>
            </a:lvl7pPr>
            <a:lvl8pPr marL="3429000" indent="-228600" eaLnBrk="0" fontAlgn="base" hangingPunct="0">
              <a:spcBef>
                <a:spcPct val="0"/>
              </a:spcBef>
              <a:spcAft>
                <a:spcPct val="0"/>
              </a:spcAft>
              <a:defRPr sz="2800">
                <a:solidFill>
                  <a:schemeClr val="tx1"/>
                </a:solidFill>
                <a:latin typeface="Helvetica 45 Light" pitchFamily="34" charset="0"/>
              </a:defRPr>
            </a:lvl8pPr>
            <a:lvl9pPr marL="3886200" indent="-228600" eaLnBrk="0" fontAlgn="base" hangingPunct="0">
              <a:spcBef>
                <a:spcPct val="0"/>
              </a:spcBef>
              <a:spcAft>
                <a:spcPct val="0"/>
              </a:spcAft>
              <a:defRPr sz="2800">
                <a:solidFill>
                  <a:schemeClr val="tx1"/>
                </a:solidFill>
                <a:latin typeface="Helvetica 45 Light" pitchFamily="34" charset="0"/>
              </a:defRPr>
            </a:lvl9pPr>
          </a:lstStyle>
          <a:p>
            <a:pPr algn="ctr" eaLnBrk="1" hangingPunct="1">
              <a:defRPr/>
            </a:pPr>
            <a:endParaRPr lang="en-US" altLang="zh-CN" sz="1800" smtClean="0">
              <a:solidFill>
                <a:srgbClr val="FFFFFF"/>
              </a:solidFill>
              <a:latin typeface="Calibri" pitchFamily="34" charset="0"/>
              <a:ea typeface="SimSun" pitchFamily="2" charset="-122"/>
            </a:endParaRPr>
          </a:p>
        </p:txBody>
      </p:sp>
      <p:sp>
        <p:nvSpPr>
          <p:cNvPr id="38" name="ZoneTexte 253"/>
          <p:cNvSpPr txBox="1">
            <a:spLocks noChangeArrowheads="1"/>
          </p:cNvSpPr>
          <p:nvPr/>
        </p:nvSpPr>
        <p:spPr bwMode="auto">
          <a:xfrm rot="60000">
            <a:off x="3829517" y="4119046"/>
            <a:ext cx="13269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800" b="1" dirty="0" smtClean="0">
                <a:solidFill>
                  <a:srgbClr val="000000"/>
                </a:solidFill>
                <a:latin typeface="Calibri" pitchFamily="34" charset="0"/>
                <a:ea typeface="SimSun" pitchFamily="2" charset="-122"/>
              </a:rPr>
              <a:t>OpenStack2</a:t>
            </a:r>
            <a:endParaRPr lang="en-US" altLang="zh-CN" sz="1800" b="1" dirty="0">
              <a:solidFill>
                <a:srgbClr val="000000"/>
              </a:solidFill>
              <a:latin typeface="Calibri" pitchFamily="34" charset="0"/>
              <a:ea typeface="SimSun" pitchFamily="2" charset="-122"/>
            </a:endParaRPr>
          </a:p>
        </p:txBody>
      </p:sp>
      <p:cxnSp>
        <p:nvCxnSpPr>
          <p:cNvPr id="39" name="Connecteur en arc 51"/>
          <p:cNvCxnSpPr>
            <a:stCxn id="15" idx="0"/>
            <a:endCxn id="18" idx="0"/>
          </p:cNvCxnSpPr>
          <p:nvPr/>
        </p:nvCxnSpPr>
        <p:spPr bwMode="auto">
          <a:xfrm rot="16200000" flipH="1">
            <a:off x="2396118" y="491958"/>
            <a:ext cx="6350" cy="1108406"/>
          </a:xfrm>
          <a:prstGeom prst="curvedConnector3">
            <a:avLst>
              <a:gd name="adj1" fmla="val -3600000"/>
            </a:avLst>
          </a:prstGeom>
          <a:noFill/>
          <a:ln w="38100" cap="flat" cmpd="sng" algn="ctr">
            <a:solidFill>
              <a:srgbClr val="8064A2"/>
            </a:solidFill>
            <a:prstDash val="solid"/>
          </a:ln>
          <a:effectLst>
            <a:outerShdw blurRad="40000" dist="23000" dir="5400000" rotWithShape="0">
              <a:srgbClr val="000000">
                <a:alpha val="35000"/>
              </a:srgbClr>
            </a:outerShdw>
          </a:effectLst>
        </p:spPr>
      </p:cxnSp>
      <p:sp>
        <p:nvSpPr>
          <p:cNvPr id="40" name="ZoneTexte 253"/>
          <p:cNvSpPr txBox="1">
            <a:spLocks noChangeArrowheads="1"/>
          </p:cNvSpPr>
          <p:nvPr/>
        </p:nvSpPr>
        <p:spPr bwMode="auto">
          <a:xfrm rot="60000">
            <a:off x="5358515" y="2240872"/>
            <a:ext cx="96635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400" dirty="0" smtClean="0">
                <a:solidFill>
                  <a:srgbClr val="000000"/>
                </a:solidFill>
                <a:latin typeface="Calibri" pitchFamily="34" charset="0"/>
                <a:ea typeface="SimSun" pitchFamily="2" charset="-122"/>
              </a:rPr>
              <a:t>protect</a:t>
            </a:r>
          </a:p>
          <a:p>
            <a:pPr eaLnBrk="1" hangingPunct="1">
              <a:spcAft>
                <a:spcPct val="0"/>
              </a:spcAft>
              <a:buClrTx/>
              <a:buSzTx/>
              <a:buFontTx/>
              <a:buNone/>
            </a:pPr>
            <a:r>
              <a:rPr lang="en-US" altLang="zh-CN" sz="1400" dirty="0" smtClean="0">
                <a:solidFill>
                  <a:srgbClr val="000000"/>
                </a:solidFill>
                <a:latin typeface="Calibri" pitchFamily="34" charset="0"/>
                <a:ea typeface="SimSun" pitchFamily="2" charset="-122"/>
              </a:rPr>
              <a:t>another</a:t>
            </a:r>
          </a:p>
          <a:p>
            <a:pPr eaLnBrk="1" hangingPunct="1">
              <a:spcAft>
                <a:spcPct val="0"/>
              </a:spcAft>
              <a:buClrTx/>
              <a:buSzTx/>
              <a:buFontTx/>
              <a:buNone/>
            </a:pPr>
            <a:r>
              <a:rPr lang="en-US" altLang="zh-CN" sz="1400" dirty="0" smtClean="0">
                <a:solidFill>
                  <a:srgbClr val="000000"/>
                </a:solidFill>
                <a:latin typeface="Calibri" pitchFamily="34" charset="0"/>
                <a:ea typeface="SimSun" pitchFamily="2" charset="-122"/>
              </a:rPr>
              <a:t>OpenStack</a:t>
            </a:r>
            <a:endParaRPr lang="en-US" altLang="zh-CN" sz="1400" dirty="0" smtClean="0">
              <a:solidFill>
                <a:srgbClr val="000000"/>
              </a:solidFill>
              <a:latin typeface="Calibri" pitchFamily="34" charset="0"/>
              <a:ea typeface="SimSun" pitchFamily="2" charset="-122"/>
            </a:endParaRPr>
          </a:p>
        </p:txBody>
      </p:sp>
      <p:cxnSp>
        <p:nvCxnSpPr>
          <p:cNvPr id="41" name="Connecteur en arc 301"/>
          <p:cNvCxnSpPr>
            <a:stCxn id="62" idx="2"/>
            <a:endCxn id="37" idx="0"/>
          </p:cNvCxnSpPr>
          <p:nvPr/>
        </p:nvCxnSpPr>
        <p:spPr bwMode="auto">
          <a:xfrm rot="16200000" flipH="1">
            <a:off x="5127270" y="2350527"/>
            <a:ext cx="1104357" cy="116660"/>
          </a:xfrm>
          <a:prstGeom prst="curvedConnector3">
            <a:avLst>
              <a:gd name="adj1" fmla="val 50000"/>
            </a:avLst>
          </a:prstGeom>
          <a:noFill/>
          <a:ln w="38100" cap="flat" cmpd="sng" algn="ctr">
            <a:solidFill>
              <a:srgbClr val="C0504D"/>
            </a:solidFill>
            <a:prstDash val="solid"/>
          </a:ln>
          <a:effectLst>
            <a:outerShdw blurRad="40000" dist="23000" dir="5400000" rotWithShape="0">
              <a:srgbClr val="000000">
                <a:alpha val="35000"/>
              </a:srgbClr>
            </a:outerShdw>
          </a:effectLst>
        </p:spPr>
      </p:cxnSp>
      <p:cxnSp>
        <p:nvCxnSpPr>
          <p:cNvPr id="42" name="Connecteur en arc 266"/>
          <p:cNvCxnSpPr>
            <a:stCxn id="15" idx="0"/>
            <a:endCxn id="61" idx="0"/>
          </p:cNvCxnSpPr>
          <p:nvPr/>
        </p:nvCxnSpPr>
        <p:spPr bwMode="auto">
          <a:xfrm rot="16200000" flipH="1">
            <a:off x="4045881" y="-1157806"/>
            <a:ext cx="6111" cy="4407694"/>
          </a:xfrm>
          <a:prstGeom prst="curvedConnector3">
            <a:avLst>
              <a:gd name="adj1" fmla="val -3740795"/>
            </a:avLst>
          </a:prstGeom>
          <a:noFill/>
          <a:ln w="38100" cap="flat" cmpd="sng" algn="ctr">
            <a:solidFill>
              <a:srgbClr val="8064A2"/>
            </a:solidFill>
            <a:prstDash val="solid"/>
          </a:ln>
          <a:effectLst>
            <a:outerShdw blurRad="40000" dist="23000" dir="5400000" rotWithShape="0">
              <a:srgbClr val="000000">
                <a:alpha val="35000"/>
              </a:srgbClr>
            </a:outerShdw>
          </a:effectLst>
        </p:spPr>
      </p:cxnSp>
      <p:grpSp>
        <p:nvGrpSpPr>
          <p:cNvPr id="43" name="Group 2"/>
          <p:cNvGrpSpPr/>
          <p:nvPr/>
        </p:nvGrpSpPr>
        <p:grpSpPr>
          <a:xfrm>
            <a:off x="2579320" y="1240744"/>
            <a:ext cx="557832" cy="344226"/>
            <a:chOff x="2579320" y="2039257"/>
            <a:chExt cx="557832" cy="344226"/>
          </a:xfrm>
        </p:grpSpPr>
        <p:sp>
          <p:nvSpPr>
            <p:cNvPr id="44" name="Flowchart: Magnetic Disk 1"/>
            <p:cNvSpPr/>
            <p:nvPr/>
          </p:nvSpPr>
          <p:spPr>
            <a:xfrm>
              <a:off x="2655407" y="2039257"/>
              <a:ext cx="261940" cy="297543"/>
            </a:xfrm>
            <a:prstGeom prst="flowChartMagneticDisk">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45" name="ZoneTexte 48"/>
            <p:cNvSpPr txBox="1"/>
            <p:nvPr/>
          </p:nvSpPr>
          <p:spPr bwMode="auto">
            <a:xfrm>
              <a:off x="2579320" y="2044929"/>
              <a:ext cx="557832" cy="338554"/>
            </a:xfrm>
            <a:prstGeom prst="rect">
              <a:avLst/>
            </a:prstGeom>
            <a:noFill/>
          </p:spPr>
          <p:txBody>
            <a:bodyPr wrap="square">
              <a:spAutoFit/>
            </a:bodyPr>
            <a:lstStyle/>
            <a:p>
              <a:pPr fontAlgn="auto">
                <a:spcBef>
                  <a:spcPts val="0"/>
                </a:spcBef>
                <a:spcAft>
                  <a:spcPts val="0"/>
                </a:spcAft>
                <a:defRPr/>
              </a:pPr>
              <a:r>
                <a:rPr lang="en-US" sz="800" b="1" kern="0" dirty="0" smtClean="0">
                  <a:solidFill>
                    <a:prstClr val="black"/>
                  </a:solidFill>
                  <a:latin typeface="Calibri"/>
                </a:rPr>
                <a:t>Security </a:t>
              </a:r>
            </a:p>
            <a:p>
              <a:pPr fontAlgn="auto">
                <a:spcBef>
                  <a:spcPts val="0"/>
                </a:spcBef>
                <a:spcAft>
                  <a:spcPts val="0"/>
                </a:spcAft>
                <a:defRPr/>
              </a:pPr>
              <a:r>
                <a:rPr lang="en-US" sz="800" b="1" kern="0" dirty="0" smtClean="0">
                  <a:solidFill>
                    <a:prstClr val="black"/>
                  </a:solidFill>
                  <a:latin typeface="Calibri"/>
                </a:rPr>
                <a:t>Policy</a:t>
              </a:r>
              <a:endParaRPr lang="en-US" sz="800" b="1" kern="0" dirty="0">
                <a:solidFill>
                  <a:prstClr val="black"/>
                </a:solidFill>
                <a:latin typeface="Calibri"/>
              </a:endParaRPr>
            </a:p>
          </p:txBody>
        </p:sp>
      </p:grpSp>
      <p:grpSp>
        <p:nvGrpSpPr>
          <p:cNvPr id="48" name="Groupe 257"/>
          <p:cNvGrpSpPr>
            <a:grpSpLocks/>
          </p:cNvGrpSpPr>
          <p:nvPr/>
        </p:nvGrpSpPr>
        <p:grpSpPr bwMode="auto">
          <a:xfrm>
            <a:off x="2894188" y="1049336"/>
            <a:ext cx="1679165" cy="807581"/>
            <a:chOff x="2735578" y="2608772"/>
            <a:chExt cx="1441401" cy="806473"/>
          </a:xfrm>
        </p:grpSpPr>
        <p:sp>
          <p:nvSpPr>
            <p:cNvPr id="49" name="Cube 258"/>
            <p:cNvSpPr/>
            <p:nvPr/>
          </p:nvSpPr>
          <p:spPr>
            <a:xfrm>
              <a:off x="2792254" y="2608772"/>
              <a:ext cx="1384725" cy="751442"/>
            </a:xfrm>
            <a:prstGeom prst="cube">
              <a:avLst>
                <a:gd name="adj" fmla="val 81736"/>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algn="ctr" eaLnBrk="1" hangingPunct="1">
                <a:spcAft>
                  <a:spcPct val="0"/>
                </a:spcAft>
                <a:buClrTx/>
                <a:buSzTx/>
                <a:buFontTx/>
                <a:buNone/>
                <a:defRPr/>
              </a:pPr>
              <a:endParaRPr lang="en-US" altLang="zh-CN" sz="1800" b="1" smtClean="0">
                <a:solidFill>
                  <a:srgbClr val="000000"/>
                </a:solidFill>
                <a:latin typeface="Calibri" pitchFamily="34" charset="0"/>
                <a:ea typeface="SimSun" pitchFamily="2" charset="-122"/>
              </a:endParaRPr>
            </a:p>
          </p:txBody>
        </p:sp>
        <p:sp>
          <p:nvSpPr>
            <p:cNvPr id="50" name="ZoneTexte 259"/>
            <p:cNvSpPr txBox="1"/>
            <p:nvPr/>
          </p:nvSpPr>
          <p:spPr>
            <a:xfrm>
              <a:off x="2735578" y="3200097"/>
              <a:ext cx="725571" cy="215148"/>
            </a:xfrm>
            <a:prstGeom prst="rect">
              <a:avLst/>
            </a:prstGeom>
            <a:noFill/>
          </p:spPr>
          <p:txBody>
            <a:bodyPr wrap="none">
              <a:spAutoFit/>
            </a:bodyPr>
            <a:lstStyle/>
            <a:p>
              <a:pPr fontAlgn="auto">
                <a:spcBef>
                  <a:spcPts val="0"/>
                </a:spcBef>
                <a:spcAft>
                  <a:spcPts val="0"/>
                </a:spcAft>
                <a:defRPr/>
              </a:pPr>
              <a:r>
                <a:rPr lang="en-US" sz="800" b="1" kern="0" dirty="0" smtClean="0">
                  <a:solidFill>
                    <a:prstClr val="black"/>
                  </a:solidFill>
                  <a:latin typeface="Calibri"/>
                </a:rPr>
                <a:t>Tenant Manager</a:t>
              </a:r>
              <a:endParaRPr lang="en-US" sz="800" b="1" kern="0" dirty="0">
                <a:solidFill>
                  <a:prstClr val="black"/>
                </a:solidFill>
                <a:latin typeface="Calibri"/>
              </a:endParaRPr>
            </a:p>
          </p:txBody>
        </p:sp>
      </p:grpSp>
      <p:grpSp>
        <p:nvGrpSpPr>
          <p:cNvPr id="51" name="Group 54"/>
          <p:cNvGrpSpPr/>
          <p:nvPr/>
        </p:nvGrpSpPr>
        <p:grpSpPr>
          <a:xfrm>
            <a:off x="3344953" y="1263781"/>
            <a:ext cx="557832" cy="344226"/>
            <a:chOff x="2579320" y="2039257"/>
            <a:chExt cx="557832" cy="344226"/>
          </a:xfrm>
        </p:grpSpPr>
        <p:sp>
          <p:nvSpPr>
            <p:cNvPr id="52" name="Flowchart: Magnetic Disk 58"/>
            <p:cNvSpPr/>
            <p:nvPr/>
          </p:nvSpPr>
          <p:spPr>
            <a:xfrm>
              <a:off x="2655407" y="2039257"/>
              <a:ext cx="261940" cy="297543"/>
            </a:xfrm>
            <a:prstGeom prst="flowChartMagneticDisk">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53" name="ZoneTexte 48"/>
            <p:cNvSpPr txBox="1"/>
            <p:nvPr/>
          </p:nvSpPr>
          <p:spPr bwMode="auto">
            <a:xfrm>
              <a:off x="2579320" y="2044929"/>
              <a:ext cx="557832" cy="338554"/>
            </a:xfrm>
            <a:prstGeom prst="rect">
              <a:avLst/>
            </a:prstGeom>
            <a:noFill/>
          </p:spPr>
          <p:txBody>
            <a:bodyPr wrap="square">
              <a:spAutoFit/>
            </a:bodyPr>
            <a:lstStyle/>
            <a:p>
              <a:pPr fontAlgn="auto">
                <a:spcBef>
                  <a:spcPts val="0"/>
                </a:spcBef>
                <a:spcAft>
                  <a:spcPts val="0"/>
                </a:spcAft>
                <a:defRPr/>
              </a:pPr>
              <a:r>
                <a:rPr lang="en-US" sz="800" b="1" kern="0" dirty="0" smtClean="0">
                  <a:solidFill>
                    <a:prstClr val="black"/>
                  </a:solidFill>
                  <a:latin typeface="Calibri"/>
                </a:rPr>
                <a:t>Security </a:t>
              </a:r>
            </a:p>
            <a:p>
              <a:pPr fontAlgn="auto">
                <a:spcBef>
                  <a:spcPts val="0"/>
                </a:spcBef>
                <a:spcAft>
                  <a:spcPts val="0"/>
                </a:spcAft>
                <a:defRPr/>
              </a:pPr>
              <a:r>
                <a:rPr lang="en-US" sz="800" b="1" kern="0" dirty="0" smtClean="0">
                  <a:solidFill>
                    <a:prstClr val="black"/>
                  </a:solidFill>
                  <a:latin typeface="Calibri"/>
                </a:rPr>
                <a:t>Policy</a:t>
              </a:r>
              <a:endParaRPr lang="en-US" sz="800" b="1" kern="0" dirty="0">
                <a:solidFill>
                  <a:prstClr val="black"/>
                </a:solidFill>
                <a:latin typeface="Calibri"/>
              </a:endParaRPr>
            </a:p>
          </p:txBody>
        </p:sp>
      </p:grpSp>
      <p:grpSp>
        <p:nvGrpSpPr>
          <p:cNvPr id="54" name="Groupe 257"/>
          <p:cNvGrpSpPr>
            <a:grpSpLocks/>
          </p:cNvGrpSpPr>
          <p:nvPr/>
        </p:nvGrpSpPr>
        <p:grpSpPr bwMode="auto">
          <a:xfrm>
            <a:off x="4009026" y="1049338"/>
            <a:ext cx="1683175" cy="807582"/>
            <a:chOff x="2747460" y="2608772"/>
            <a:chExt cx="1429519" cy="807141"/>
          </a:xfrm>
        </p:grpSpPr>
        <p:sp>
          <p:nvSpPr>
            <p:cNvPr id="55" name="Cube 258"/>
            <p:cNvSpPr/>
            <p:nvPr/>
          </p:nvSpPr>
          <p:spPr>
            <a:xfrm>
              <a:off x="2792283" y="2608772"/>
              <a:ext cx="1384696" cy="752064"/>
            </a:xfrm>
            <a:prstGeom prst="cube">
              <a:avLst>
                <a:gd name="adj" fmla="val 81736"/>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algn="ctr" eaLnBrk="1" hangingPunct="1">
                <a:spcAft>
                  <a:spcPct val="0"/>
                </a:spcAft>
                <a:buClrTx/>
                <a:buSzTx/>
                <a:buFontTx/>
                <a:buNone/>
                <a:defRPr/>
              </a:pPr>
              <a:endParaRPr lang="en-US" altLang="zh-CN" sz="1800" b="1" smtClean="0">
                <a:solidFill>
                  <a:srgbClr val="000000"/>
                </a:solidFill>
                <a:latin typeface="Calibri" pitchFamily="34" charset="0"/>
                <a:ea typeface="SimSun" pitchFamily="2" charset="-122"/>
              </a:endParaRPr>
            </a:p>
          </p:txBody>
        </p:sp>
        <p:sp>
          <p:nvSpPr>
            <p:cNvPr id="56" name="ZoneTexte 259"/>
            <p:cNvSpPr txBox="1"/>
            <p:nvPr/>
          </p:nvSpPr>
          <p:spPr>
            <a:xfrm>
              <a:off x="2747460" y="3200587"/>
              <a:ext cx="647005" cy="215326"/>
            </a:xfrm>
            <a:prstGeom prst="rect">
              <a:avLst/>
            </a:prstGeom>
            <a:noFill/>
          </p:spPr>
          <p:txBody>
            <a:bodyPr wrap="none">
              <a:spAutoFit/>
            </a:bodyPr>
            <a:lstStyle/>
            <a:p>
              <a:pPr fontAlgn="auto">
                <a:spcBef>
                  <a:spcPts val="0"/>
                </a:spcBef>
                <a:spcAft>
                  <a:spcPts val="0"/>
                </a:spcAft>
                <a:defRPr/>
              </a:pPr>
              <a:r>
                <a:rPr lang="en-US" sz="800" b="1" kern="0" dirty="0" smtClean="0">
                  <a:solidFill>
                    <a:prstClr val="black"/>
                  </a:solidFill>
                  <a:latin typeface="Calibri"/>
                </a:rPr>
                <a:t>Infra Manager</a:t>
              </a:r>
              <a:endParaRPr lang="en-US" sz="800" b="1" kern="0" dirty="0">
                <a:solidFill>
                  <a:prstClr val="black"/>
                </a:solidFill>
                <a:latin typeface="Calibri"/>
              </a:endParaRPr>
            </a:p>
          </p:txBody>
        </p:sp>
      </p:grpSp>
      <p:grpSp>
        <p:nvGrpSpPr>
          <p:cNvPr id="57" name="Group 60"/>
          <p:cNvGrpSpPr/>
          <p:nvPr/>
        </p:nvGrpSpPr>
        <p:grpSpPr>
          <a:xfrm>
            <a:off x="4508444" y="1254332"/>
            <a:ext cx="557832" cy="344226"/>
            <a:chOff x="2579320" y="2039257"/>
            <a:chExt cx="557832" cy="344226"/>
          </a:xfrm>
        </p:grpSpPr>
        <p:sp>
          <p:nvSpPr>
            <p:cNvPr id="58" name="Flowchart: Magnetic Disk 61"/>
            <p:cNvSpPr/>
            <p:nvPr/>
          </p:nvSpPr>
          <p:spPr>
            <a:xfrm>
              <a:off x="2655407" y="2039257"/>
              <a:ext cx="261940" cy="297543"/>
            </a:xfrm>
            <a:prstGeom prst="flowChartMagneticDisk">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59" name="ZoneTexte 48"/>
            <p:cNvSpPr txBox="1"/>
            <p:nvPr/>
          </p:nvSpPr>
          <p:spPr bwMode="auto">
            <a:xfrm>
              <a:off x="2579320" y="2044929"/>
              <a:ext cx="557832" cy="338554"/>
            </a:xfrm>
            <a:prstGeom prst="rect">
              <a:avLst/>
            </a:prstGeom>
            <a:noFill/>
          </p:spPr>
          <p:txBody>
            <a:bodyPr wrap="square">
              <a:spAutoFit/>
            </a:bodyPr>
            <a:lstStyle/>
            <a:p>
              <a:pPr fontAlgn="auto">
                <a:spcBef>
                  <a:spcPts val="0"/>
                </a:spcBef>
                <a:spcAft>
                  <a:spcPts val="0"/>
                </a:spcAft>
                <a:defRPr/>
              </a:pPr>
              <a:r>
                <a:rPr lang="en-US" sz="800" b="1" kern="0" dirty="0" smtClean="0">
                  <a:solidFill>
                    <a:prstClr val="black"/>
                  </a:solidFill>
                  <a:latin typeface="Calibri"/>
                </a:rPr>
                <a:t>Security </a:t>
              </a:r>
            </a:p>
            <a:p>
              <a:pPr fontAlgn="auto">
                <a:spcBef>
                  <a:spcPts val="0"/>
                </a:spcBef>
                <a:spcAft>
                  <a:spcPts val="0"/>
                </a:spcAft>
                <a:defRPr/>
              </a:pPr>
              <a:r>
                <a:rPr lang="en-US" sz="800" b="1" kern="0" dirty="0" smtClean="0">
                  <a:solidFill>
                    <a:prstClr val="black"/>
                  </a:solidFill>
                  <a:latin typeface="Calibri"/>
                </a:rPr>
                <a:t>Policy</a:t>
              </a:r>
              <a:endParaRPr lang="en-US" sz="800" b="1" kern="0" dirty="0">
                <a:solidFill>
                  <a:prstClr val="black"/>
                </a:solidFill>
                <a:latin typeface="Calibri"/>
              </a:endParaRPr>
            </a:p>
          </p:txBody>
        </p:sp>
      </p:grpSp>
      <p:grpSp>
        <p:nvGrpSpPr>
          <p:cNvPr id="60" name="Groupe 257"/>
          <p:cNvGrpSpPr>
            <a:grpSpLocks/>
          </p:cNvGrpSpPr>
          <p:nvPr/>
        </p:nvGrpSpPr>
        <p:grpSpPr bwMode="auto">
          <a:xfrm>
            <a:off x="5071929" y="1049097"/>
            <a:ext cx="1645067" cy="807582"/>
            <a:chOff x="2709007" y="2608772"/>
            <a:chExt cx="1343820" cy="806686"/>
          </a:xfrm>
        </p:grpSpPr>
        <p:sp>
          <p:nvSpPr>
            <p:cNvPr id="61" name="Cube 258"/>
            <p:cNvSpPr/>
            <p:nvPr/>
          </p:nvSpPr>
          <p:spPr>
            <a:xfrm>
              <a:off x="2792002" y="2608772"/>
              <a:ext cx="1260825" cy="751640"/>
            </a:xfrm>
            <a:prstGeom prst="cube">
              <a:avLst>
                <a:gd name="adj" fmla="val 81736"/>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algn="ctr" eaLnBrk="1" hangingPunct="1">
                <a:spcAft>
                  <a:spcPct val="0"/>
                </a:spcAft>
                <a:buClrTx/>
                <a:buSzTx/>
                <a:buFontTx/>
                <a:buNone/>
                <a:defRPr/>
              </a:pPr>
              <a:endParaRPr lang="en-US" altLang="zh-CN" sz="1800" b="1" smtClean="0">
                <a:solidFill>
                  <a:srgbClr val="000000"/>
                </a:solidFill>
                <a:latin typeface="Calibri" pitchFamily="34" charset="0"/>
                <a:ea typeface="SimSun" pitchFamily="2" charset="-122"/>
              </a:endParaRPr>
            </a:p>
          </p:txBody>
        </p:sp>
        <p:sp>
          <p:nvSpPr>
            <p:cNvPr id="62" name="ZoneTexte 259"/>
            <p:cNvSpPr txBox="1"/>
            <p:nvPr/>
          </p:nvSpPr>
          <p:spPr>
            <a:xfrm>
              <a:off x="2709007" y="3200253"/>
              <a:ext cx="897241" cy="215205"/>
            </a:xfrm>
            <a:prstGeom prst="rect">
              <a:avLst/>
            </a:prstGeom>
            <a:noFill/>
          </p:spPr>
          <p:txBody>
            <a:bodyPr wrap="none">
              <a:spAutoFit/>
            </a:bodyPr>
            <a:lstStyle/>
            <a:p>
              <a:pPr fontAlgn="auto">
                <a:spcBef>
                  <a:spcPts val="0"/>
                </a:spcBef>
                <a:spcAft>
                  <a:spcPts val="0"/>
                </a:spcAft>
                <a:defRPr/>
              </a:pPr>
              <a:r>
                <a:rPr lang="en-US" sz="800" b="1" kern="0" dirty="0" smtClean="0">
                  <a:solidFill>
                    <a:prstClr val="black"/>
                  </a:solidFill>
                  <a:latin typeface="Calibri"/>
                </a:rPr>
                <a:t>OpenStack2 Manager</a:t>
              </a:r>
              <a:endParaRPr lang="en-US" sz="800" b="1" kern="0" dirty="0">
                <a:solidFill>
                  <a:prstClr val="black"/>
                </a:solidFill>
                <a:latin typeface="Calibri"/>
              </a:endParaRPr>
            </a:p>
          </p:txBody>
        </p:sp>
      </p:grpSp>
      <p:grpSp>
        <p:nvGrpSpPr>
          <p:cNvPr id="63" name="Group 63"/>
          <p:cNvGrpSpPr/>
          <p:nvPr/>
        </p:nvGrpSpPr>
        <p:grpSpPr>
          <a:xfrm>
            <a:off x="5751325" y="1172051"/>
            <a:ext cx="557832" cy="344226"/>
            <a:chOff x="2579320" y="2039257"/>
            <a:chExt cx="557832" cy="344226"/>
          </a:xfrm>
        </p:grpSpPr>
        <p:sp>
          <p:nvSpPr>
            <p:cNvPr id="64" name="Flowchart: Magnetic Disk 65"/>
            <p:cNvSpPr/>
            <p:nvPr/>
          </p:nvSpPr>
          <p:spPr>
            <a:xfrm>
              <a:off x="2655407" y="2039257"/>
              <a:ext cx="261940" cy="297543"/>
            </a:xfrm>
            <a:prstGeom prst="flowChartMagneticDisk">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65" name="ZoneTexte 48"/>
            <p:cNvSpPr txBox="1"/>
            <p:nvPr/>
          </p:nvSpPr>
          <p:spPr bwMode="auto">
            <a:xfrm>
              <a:off x="2579320" y="2044929"/>
              <a:ext cx="557832" cy="338554"/>
            </a:xfrm>
            <a:prstGeom prst="rect">
              <a:avLst/>
            </a:prstGeom>
            <a:noFill/>
          </p:spPr>
          <p:txBody>
            <a:bodyPr wrap="square">
              <a:spAutoFit/>
            </a:bodyPr>
            <a:lstStyle/>
            <a:p>
              <a:pPr fontAlgn="auto">
                <a:spcBef>
                  <a:spcPts val="0"/>
                </a:spcBef>
                <a:spcAft>
                  <a:spcPts val="0"/>
                </a:spcAft>
                <a:defRPr/>
              </a:pPr>
              <a:r>
                <a:rPr lang="en-US" sz="800" b="1" kern="0" dirty="0" smtClean="0">
                  <a:solidFill>
                    <a:prstClr val="black"/>
                  </a:solidFill>
                  <a:latin typeface="Calibri"/>
                </a:rPr>
                <a:t>Security </a:t>
              </a:r>
            </a:p>
            <a:p>
              <a:pPr fontAlgn="auto">
                <a:spcBef>
                  <a:spcPts val="0"/>
                </a:spcBef>
                <a:spcAft>
                  <a:spcPts val="0"/>
                </a:spcAft>
                <a:defRPr/>
              </a:pPr>
              <a:r>
                <a:rPr lang="en-US" sz="800" b="1" kern="0" dirty="0" smtClean="0">
                  <a:solidFill>
                    <a:prstClr val="black"/>
                  </a:solidFill>
                  <a:latin typeface="Calibri"/>
                </a:rPr>
                <a:t>Policy</a:t>
              </a:r>
              <a:endParaRPr lang="en-US" sz="800" b="1" kern="0" dirty="0">
                <a:solidFill>
                  <a:prstClr val="black"/>
                </a:solidFill>
                <a:latin typeface="Calibri"/>
              </a:endParaRPr>
            </a:p>
          </p:txBody>
        </p:sp>
      </p:grpSp>
      <p:sp>
        <p:nvSpPr>
          <p:cNvPr id="66" name="Cube 43"/>
          <p:cNvSpPr/>
          <p:nvPr/>
        </p:nvSpPr>
        <p:spPr>
          <a:xfrm>
            <a:off x="5491279" y="2961036"/>
            <a:ext cx="2679953" cy="1472826"/>
          </a:xfrm>
          <a:prstGeom prst="cube">
            <a:avLst>
              <a:gd name="adj" fmla="val 81736"/>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lvl1pPr eaLnBrk="0" hangingPunct="0">
              <a:defRPr sz="2800">
                <a:solidFill>
                  <a:schemeClr val="tx1"/>
                </a:solidFill>
                <a:latin typeface="Helvetica 45 Light" pitchFamily="34" charset="0"/>
              </a:defRPr>
            </a:lvl1pPr>
            <a:lvl2pPr marL="742950" indent="-285750" eaLnBrk="0" hangingPunct="0">
              <a:defRPr sz="2800">
                <a:solidFill>
                  <a:schemeClr val="tx1"/>
                </a:solidFill>
                <a:latin typeface="Helvetica 45 Light" pitchFamily="34" charset="0"/>
              </a:defRPr>
            </a:lvl2pPr>
            <a:lvl3pPr marL="1143000" indent="-228600" eaLnBrk="0" hangingPunct="0">
              <a:defRPr sz="2800">
                <a:solidFill>
                  <a:schemeClr val="tx1"/>
                </a:solidFill>
                <a:latin typeface="Helvetica 45 Light" pitchFamily="34" charset="0"/>
              </a:defRPr>
            </a:lvl3pPr>
            <a:lvl4pPr marL="1600200" indent="-228600" eaLnBrk="0" hangingPunct="0">
              <a:defRPr sz="2800">
                <a:solidFill>
                  <a:schemeClr val="tx1"/>
                </a:solidFill>
                <a:latin typeface="Helvetica 45 Light" pitchFamily="34" charset="0"/>
              </a:defRPr>
            </a:lvl4pPr>
            <a:lvl5pPr marL="2057400" indent="-228600" eaLnBrk="0" hangingPunct="0">
              <a:defRPr sz="2800">
                <a:solidFill>
                  <a:schemeClr val="tx1"/>
                </a:solidFill>
                <a:latin typeface="Helvetica 45 Light" pitchFamily="34" charset="0"/>
              </a:defRPr>
            </a:lvl5pPr>
            <a:lvl6pPr marL="2514600" indent="-228600" eaLnBrk="0" fontAlgn="base" hangingPunct="0">
              <a:spcBef>
                <a:spcPct val="0"/>
              </a:spcBef>
              <a:spcAft>
                <a:spcPct val="0"/>
              </a:spcAft>
              <a:defRPr sz="2800">
                <a:solidFill>
                  <a:schemeClr val="tx1"/>
                </a:solidFill>
                <a:latin typeface="Helvetica 45 Light" pitchFamily="34" charset="0"/>
              </a:defRPr>
            </a:lvl6pPr>
            <a:lvl7pPr marL="2971800" indent="-228600" eaLnBrk="0" fontAlgn="base" hangingPunct="0">
              <a:spcBef>
                <a:spcPct val="0"/>
              </a:spcBef>
              <a:spcAft>
                <a:spcPct val="0"/>
              </a:spcAft>
              <a:defRPr sz="2800">
                <a:solidFill>
                  <a:schemeClr val="tx1"/>
                </a:solidFill>
                <a:latin typeface="Helvetica 45 Light" pitchFamily="34" charset="0"/>
              </a:defRPr>
            </a:lvl7pPr>
            <a:lvl8pPr marL="3429000" indent="-228600" eaLnBrk="0" fontAlgn="base" hangingPunct="0">
              <a:spcBef>
                <a:spcPct val="0"/>
              </a:spcBef>
              <a:spcAft>
                <a:spcPct val="0"/>
              </a:spcAft>
              <a:defRPr sz="2800">
                <a:solidFill>
                  <a:schemeClr val="tx1"/>
                </a:solidFill>
                <a:latin typeface="Helvetica 45 Light" pitchFamily="34" charset="0"/>
              </a:defRPr>
            </a:lvl8pPr>
            <a:lvl9pPr marL="3886200" indent="-228600" eaLnBrk="0" fontAlgn="base" hangingPunct="0">
              <a:spcBef>
                <a:spcPct val="0"/>
              </a:spcBef>
              <a:spcAft>
                <a:spcPct val="0"/>
              </a:spcAft>
              <a:defRPr sz="2800">
                <a:solidFill>
                  <a:schemeClr val="tx1"/>
                </a:solidFill>
                <a:latin typeface="Helvetica 45 Light" pitchFamily="34" charset="0"/>
              </a:defRPr>
            </a:lvl9pPr>
          </a:lstStyle>
          <a:p>
            <a:pPr algn="ctr" eaLnBrk="1" hangingPunct="1">
              <a:defRPr/>
            </a:pPr>
            <a:endParaRPr lang="en-US" altLang="zh-CN" sz="1800" smtClean="0">
              <a:solidFill>
                <a:srgbClr val="FFFFFF"/>
              </a:solidFill>
              <a:latin typeface="Calibri" pitchFamily="34" charset="0"/>
              <a:ea typeface="SimSun" pitchFamily="2" charset="-122"/>
            </a:endParaRPr>
          </a:p>
        </p:txBody>
      </p:sp>
      <p:sp>
        <p:nvSpPr>
          <p:cNvPr id="67" name="ZoneTexte 253"/>
          <p:cNvSpPr txBox="1">
            <a:spLocks noChangeArrowheads="1"/>
          </p:cNvSpPr>
          <p:nvPr/>
        </p:nvSpPr>
        <p:spPr bwMode="auto">
          <a:xfrm rot="60000">
            <a:off x="5426243" y="4119046"/>
            <a:ext cx="14896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800" b="1" dirty="0">
                <a:solidFill>
                  <a:srgbClr val="000000"/>
                </a:solidFill>
                <a:latin typeface="Calibri" pitchFamily="34" charset="0"/>
                <a:ea typeface="SimSun" pitchFamily="2" charset="-122"/>
              </a:rPr>
              <a:t>OpenDaylight</a:t>
            </a:r>
            <a:endParaRPr lang="en-US" altLang="zh-CN" sz="1800" b="1" dirty="0">
              <a:solidFill>
                <a:srgbClr val="000000"/>
              </a:solidFill>
              <a:latin typeface="Calibri" pitchFamily="34" charset="0"/>
              <a:ea typeface="SimSun" pitchFamily="2" charset="-122"/>
            </a:endParaRPr>
          </a:p>
        </p:txBody>
      </p:sp>
      <p:grpSp>
        <p:nvGrpSpPr>
          <p:cNvPr id="68" name="Groupe 257"/>
          <p:cNvGrpSpPr>
            <a:grpSpLocks/>
          </p:cNvGrpSpPr>
          <p:nvPr/>
        </p:nvGrpSpPr>
        <p:grpSpPr bwMode="auto">
          <a:xfrm>
            <a:off x="6207096" y="1030582"/>
            <a:ext cx="1645067" cy="807582"/>
            <a:chOff x="2709007" y="2608772"/>
            <a:chExt cx="1343820" cy="806686"/>
          </a:xfrm>
        </p:grpSpPr>
        <p:sp>
          <p:nvSpPr>
            <p:cNvPr id="69" name="Cube 258"/>
            <p:cNvSpPr/>
            <p:nvPr/>
          </p:nvSpPr>
          <p:spPr>
            <a:xfrm>
              <a:off x="2792002" y="2608772"/>
              <a:ext cx="1260825" cy="751640"/>
            </a:xfrm>
            <a:prstGeom prst="cube">
              <a:avLst>
                <a:gd name="adj" fmla="val 81736"/>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anchor="ct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algn="ctr" eaLnBrk="1" hangingPunct="1">
                <a:spcAft>
                  <a:spcPct val="0"/>
                </a:spcAft>
                <a:buClrTx/>
                <a:buSzTx/>
                <a:buFontTx/>
                <a:buNone/>
                <a:defRPr/>
              </a:pPr>
              <a:endParaRPr lang="en-US" altLang="zh-CN" sz="1800" b="1" smtClean="0">
                <a:solidFill>
                  <a:srgbClr val="000000"/>
                </a:solidFill>
                <a:latin typeface="Calibri" pitchFamily="34" charset="0"/>
                <a:ea typeface="SimSun" pitchFamily="2" charset="-122"/>
              </a:endParaRPr>
            </a:p>
          </p:txBody>
        </p:sp>
        <p:sp>
          <p:nvSpPr>
            <p:cNvPr id="70" name="ZoneTexte 259"/>
            <p:cNvSpPr txBox="1"/>
            <p:nvPr/>
          </p:nvSpPr>
          <p:spPr>
            <a:xfrm>
              <a:off x="2709007" y="3200253"/>
              <a:ext cx="626184" cy="215205"/>
            </a:xfrm>
            <a:prstGeom prst="rect">
              <a:avLst/>
            </a:prstGeom>
            <a:noFill/>
          </p:spPr>
          <p:txBody>
            <a:bodyPr wrap="none">
              <a:spAutoFit/>
            </a:bodyPr>
            <a:lstStyle/>
            <a:p>
              <a:pPr fontAlgn="auto">
                <a:spcBef>
                  <a:spcPts val="0"/>
                </a:spcBef>
                <a:spcAft>
                  <a:spcPts val="0"/>
                </a:spcAft>
                <a:defRPr/>
              </a:pPr>
              <a:r>
                <a:rPr lang="en-US" sz="800" b="1" kern="0" dirty="0" smtClean="0">
                  <a:solidFill>
                    <a:prstClr val="black"/>
                  </a:solidFill>
                  <a:latin typeface="Calibri"/>
                </a:rPr>
                <a:t>ODL Manager</a:t>
              </a:r>
              <a:endParaRPr lang="en-US" sz="800" b="1" kern="0" dirty="0">
                <a:solidFill>
                  <a:prstClr val="black"/>
                </a:solidFill>
                <a:latin typeface="Calibri"/>
              </a:endParaRPr>
            </a:p>
          </p:txBody>
        </p:sp>
      </p:grpSp>
      <p:grpSp>
        <p:nvGrpSpPr>
          <p:cNvPr id="71" name="Group 63"/>
          <p:cNvGrpSpPr/>
          <p:nvPr/>
        </p:nvGrpSpPr>
        <p:grpSpPr>
          <a:xfrm>
            <a:off x="6886492" y="1153536"/>
            <a:ext cx="557832" cy="344226"/>
            <a:chOff x="2579320" y="2039257"/>
            <a:chExt cx="557832" cy="344226"/>
          </a:xfrm>
        </p:grpSpPr>
        <p:sp>
          <p:nvSpPr>
            <p:cNvPr id="72" name="Flowchart: Magnetic Disk 65"/>
            <p:cNvSpPr/>
            <p:nvPr/>
          </p:nvSpPr>
          <p:spPr>
            <a:xfrm>
              <a:off x="2655407" y="2039257"/>
              <a:ext cx="261940" cy="297543"/>
            </a:xfrm>
            <a:prstGeom prst="flowChartMagneticDisk">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73" name="ZoneTexte 48"/>
            <p:cNvSpPr txBox="1"/>
            <p:nvPr/>
          </p:nvSpPr>
          <p:spPr bwMode="auto">
            <a:xfrm>
              <a:off x="2579320" y="2044929"/>
              <a:ext cx="557832" cy="338554"/>
            </a:xfrm>
            <a:prstGeom prst="rect">
              <a:avLst/>
            </a:prstGeom>
            <a:noFill/>
          </p:spPr>
          <p:txBody>
            <a:bodyPr wrap="square">
              <a:spAutoFit/>
            </a:bodyPr>
            <a:lstStyle/>
            <a:p>
              <a:pPr fontAlgn="auto">
                <a:spcBef>
                  <a:spcPts val="0"/>
                </a:spcBef>
                <a:spcAft>
                  <a:spcPts val="0"/>
                </a:spcAft>
                <a:defRPr/>
              </a:pPr>
              <a:r>
                <a:rPr lang="en-US" sz="800" b="1" kern="0" dirty="0" smtClean="0">
                  <a:solidFill>
                    <a:prstClr val="black"/>
                  </a:solidFill>
                  <a:latin typeface="Calibri"/>
                </a:rPr>
                <a:t>Security </a:t>
              </a:r>
            </a:p>
            <a:p>
              <a:pPr fontAlgn="auto">
                <a:spcBef>
                  <a:spcPts val="0"/>
                </a:spcBef>
                <a:spcAft>
                  <a:spcPts val="0"/>
                </a:spcAft>
                <a:defRPr/>
              </a:pPr>
              <a:r>
                <a:rPr lang="en-US" sz="800" b="1" kern="0" dirty="0" smtClean="0">
                  <a:solidFill>
                    <a:prstClr val="black"/>
                  </a:solidFill>
                  <a:latin typeface="Calibri"/>
                </a:rPr>
                <a:t>Policy</a:t>
              </a:r>
              <a:endParaRPr lang="en-US" sz="800" b="1" kern="0" dirty="0">
                <a:solidFill>
                  <a:prstClr val="black"/>
                </a:solidFill>
                <a:latin typeface="Calibri"/>
              </a:endParaRPr>
            </a:p>
          </p:txBody>
        </p:sp>
      </p:grpSp>
      <p:cxnSp>
        <p:nvCxnSpPr>
          <p:cNvPr id="74" name="Connecteur en arc 266"/>
          <p:cNvCxnSpPr>
            <a:stCxn id="15" idx="0"/>
            <a:endCxn id="69" idx="5"/>
          </p:cNvCxnSpPr>
          <p:nvPr/>
        </p:nvCxnSpPr>
        <p:spPr bwMode="auto">
          <a:xfrm rot="16200000" flipH="1">
            <a:off x="4820470" y="-1932394"/>
            <a:ext cx="56312" cy="6007073"/>
          </a:xfrm>
          <a:prstGeom prst="curvedConnector4">
            <a:avLst>
              <a:gd name="adj1" fmla="val -427980"/>
              <a:gd name="adj2" fmla="val 103806"/>
            </a:avLst>
          </a:prstGeom>
          <a:noFill/>
          <a:ln w="38100" cap="flat" cmpd="sng" algn="ctr">
            <a:solidFill>
              <a:srgbClr val="8064A2"/>
            </a:solidFill>
            <a:prstDash val="solid"/>
          </a:ln>
          <a:effectLst>
            <a:outerShdw blurRad="40000" dist="23000" dir="5400000" rotWithShape="0">
              <a:srgbClr val="000000">
                <a:alpha val="35000"/>
              </a:srgbClr>
            </a:outerShdw>
          </a:effectLst>
        </p:spPr>
      </p:cxnSp>
      <p:sp>
        <p:nvSpPr>
          <p:cNvPr id="76" name="ZoneTexte 253"/>
          <p:cNvSpPr txBox="1">
            <a:spLocks noChangeArrowheads="1"/>
          </p:cNvSpPr>
          <p:nvPr/>
        </p:nvSpPr>
        <p:spPr bwMode="auto">
          <a:xfrm rot="60000">
            <a:off x="6643266" y="2312967"/>
            <a:ext cx="1179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ct val="50000"/>
              </a:spcAft>
              <a:buClr>
                <a:schemeClr val="tx2"/>
              </a:buClr>
              <a:buSzPct val="70000"/>
              <a:buFont typeface="Wingdings" pitchFamily="2" charset="2"/>
              <a:buChar char="§"/>
              <a:defRPr sz="2000">
                <a:solidFill>
                  <a:schemeClr val="tx1"/>
                </a:solidFill>
                <a:latin typeface="Helvetica 45 Light" pitchFamily="34" charset="0"/>
              </a:defRPr>
            </a:lvl1pPr>
            <a:lvl2pPr marL="742950" indent="-285750" eaLnBrk="0" hangingPunct="0">
              <a:spcAft>
                <a:spcPct val="25000"/>
              </a:spcAft>
              <a:buChar char="–"/>
              <a:defRPr>
                <a:solidFill>
                  <a:schemeClr val="tx1"/>
                </a:solidFill>
                <a:latin typeface="Helvetica 45 Light" pitchFamily="34" charset="0"/>
              </a:defRPr>
            </a:lvl2pPr>
            <a:lvl3pPr marL="1143000" indent="-228600" eaLnBrk="0" hangingPunct="0">
              <a:spcAft>
                <a:spcPct val="25000"/>
              </a:spcAft>
              <a:buClr>
                <a:schemeClr val="tx1"/>
              </a:buClr>
              <a:buFont typeface="Arial" charset="0"/>
              <a:buChar char="–"/>
              <a:defRPr>
                <a:solidFill>
                  <a:schemeClr val="tx1"/>
                </a:solidFill>
                <a:latin typeface="Helvetica 45 Light" pitchFamily="34" charset="0"/>
              </a:defRPr>
            </a:lvl3pPr>
            <a:lvl4pPr marL="1600200" indent="-228600" eaLnBrk="0" hangingPunct="0">
              <a:spcAft>
                <a:spcPct val="25000"/>
              </a:spcAft>
              <a:buChar char="–"/>
              <a:defRPr>
                <a:solidFill>
                  <a:schemeClr val="tx1"/>
                </a:solidFill>
                <a:latin typeface="Helvetica 45 Light" pitchFamily="34" charset="0"/>
              </a:defRPr>
            </a:lvl4pPr>
            <a:lvl5pPr marL="2057400" indent="-228600" eaLnBrk="0" hangingPunct="0">
              <a:spcAft>
                <a:spcPct val="25000"/>
              </a:spcAft>
              <a:buChar char="–"/>
              <a:defRPr sz="1600">
                <a:solidFill>
                  <a:schemeClr val="tx1"/>
                </a:solidFill>
                <a:latin typeface="Helvetica 45 Light" pitchFamily="34" charset="0"/>
              </a:defRPr>
            </a:lvl5pPr>
            <a:lvl6pPr marL="2514600" indent="-228600" eaLnBrk="0" fontAlgn="base" hangingPunct="0">
              <a:spcBef>
                <a:spcPct val="0"/>
              </a:spcBef>
              <a:spcAft>
                <a:spcPct val="25000"/>
              </a:spcAft>
              <a:buChar char="–"/>
              <a:defRPr sz="1600">
                <a:solidFill>
                  <a:schemeClr val="tx1"/>
                </a:solidFill>
                <a:latin typeface="Helvetica 45 Light" pitchFamily="34" charset="0"/>
              </a:defRPr>
            </a:lvl6pPr>
            <a:lvl7pPr marL="2971800" indent="-228600" eaLnBrk="0" fontAlgn="base" hangingPunct="0">
              <a:spcBef>
                <a:spcPct val="0"/>
              </a:spcBef>
              <a:spcAft>
                <a:spcPct val="25000"/>
              </a:spcAft>
              <a:buChar char="–"/>
              <a:defRPr sz="1600">
                <a:solidFill>
                  <a:schemeClr val="tx1"/>
                </a:solidFill>
                <a:latin typeface="Helvetica 45 Light" pitchFamily="34" charset="0"/>
              </a:defRPr>
            </a:lvl7pPr>
            <a:lvl8pPr marL="3429000" indent="-228600" eaLnBrk="0" fontAlgn="base" hangingPunct="0">
              <a:spcBef>
                <a:spcPct val="0"/>
              </a:spcBef>
              <a:spcAft>
                <a:spcPct val="25000"/>
              </a:spcAft>
              <a:buChar char="–"/>
              <a:defRPr sz="1600">
                <a:solidFill>
                  <a:schemeClr val="tx1"/>
                </a:solidFill>
                <a:latin typeface="Helvetica 45 Light" pitchFamily="34" charset="0"/>
              </a:defRPr>
            </a:lvl8pPr>
            <a:lvl9pPr marL="3886200" indent="-228600" eaLnBrk="0" fontAlgn="base" hangingPunct="0">
              <a:spcBef>
                <a:spcPct val="0"/>
              </a:spcBef>
              <a:spcAft>
                <a:spcPct val="25000"/>
              </a:spcAft>
              <a:buChar char="–"/>
              <a:defRPr sz="1600">
                <a:solidFill>
                  <a:schemeClr val="tx1"/>
                </a:solidFill>
                <a:latin typeface="Helvetica 45 Light" pitchFamily="34" charset="0"/>
              </a:defRPr>
            </a:lvl9pPr>
          </a:lstStyle>
          <a:p>
            <a:pPr eaLnBrk="1" hangingPunct="1">
              <a:spcAft>
                <a:spcPct val="0"/>
              </a:spcAft>
              <a:buClrTx/>
              <a:buSzTx/>
              <a:buFontTx/>
              <a:buNone/>
            </a:pPr>
            <a:r>
              <a:rPr lang="en-US" altLang="zh-CN" sz="1400" dirty="0">
                <a:solidFill>
                  <a:srgbClr val="000000"/>
                </a:solidFill>
                <a:latin typeface="Calibri" pitchFamily="34" charset="0"/>
                <a:ea typeface="SimSun" pitchFamily="2" charset="-122"/>
              </a:rPr>
              <a:t>p</a:t>
            </a:r>
            <a:r>
              <a:rPr lang="en-US" altLang="zh-CN" sz="1400" dirty="0" smtClean="0">
                <a:solidFill>
                  <a:srgbClr val="000000"/>
                </a:solidFill>
                <a:latin typeface="Calibri" pitchFamily="34" charset="0"/>
                <a:ea typeface="SimSun" pitchFamily="2" charset="-122"/>
              </a:rPr>
              <a:t>rotect</a:t>
            </a:r>
            <a:endParaRPr lang="en-US" altLang="zh-CN" sz="1400" dirty="0" smtClean="0">
              <a:solidFill>
                <a:srgbClr val="000000"/>
              </a:solidFill>
              <a:latin typeface="Calibri" pitchFamily="34" charset="0"/>
              <a:ea typeface="SimSun" pitchFamily="2" charset="-122"/>
            </a:endParaRPr>
          </a:p>
          <a:p>
            <a:pPr eaLnBrk="1" hangingPunct="1">
              <a:spcAft>
                <a:spcPct val="0"/>
              </a:spcAft>
              <a:buClrTx/>
              <a:buSzTx/>
              <a:buFontTx/>
              <a:buNone/>
            </a:pPr>
            <a:r>
              <a:rPr lang="en-US" altLang="zh-CN" sz="1400" dirty="0" smtClean="0">
                <a:solidFill>
                  <a:srgbClr val="000000"/>
                </a:solidFill>
                <a:latin typeface="Calibri" pitchFamily="34" charset="0"/>
                <a:ea typeface="SimSun" pitchFamily="2" charset="-122"/>
              </a:rPr>
              <a:t>OpenDaylight</a:t>
            </a:r>
            <a:endParaRPr lang="en-US" altLang="zh-CN" sz="1400" dirty="0">
              <a:solidFill>
                <a:srgbClr val="000000"/>
              </a:solidFill>
              <a:latin typeface="Calibri" pitchFamily="34" charset="0"/>
              <a:ea typeface="SimSun" pitchFamily="2" charset="-122"/>
            </a:endParaRPr>
          </a:p>
        </p:txBody>
      </p:sp>
      <p:cxnSp>
        <p:nvCxnSpPr>
          <p:cNvPr id="77" name="Connecteur en arc 301"/>
          <p:cNvCxnSpPr/>
          <p:nvPr/>
        </p:nvCxnSpPr>
        <p:spPr bwMode="auto">
          <a:xfrm rot="16200000" flipH="1">
            <a:off x="6405090" y="2159770"/>
            <a:ext cx="1204857" cy="451431"/>
          </a:xfrm>
          <a:prstGeom prst="curvedConnector3">
            <a:avLst>
              <a:gd name="adj1" fmla="val 50000"/>
            </a:avLst>
          </a:prstGeom>
          <a:noFill/>
          <a:ln w="38100" cap="flat" cmpd="sng" algn="ctr">
            <a:solidFill>
              <a:srgbClr val="C0504D"/>
            </a:solidFill>
            <a:prstDash val="solid"/>
          </a:ln>
          <a:effectLst>
            <a:outerShdw blurRad="40000" dist="23000" dir="5400000" rotWithShape="0">
              <a:srgbClr val="000000">
                <a:alpha val="35000"/>
              </a:srgbClr>
            </a:outerShdw>
          </a:effectLst>
        </p:spPr>
      </p:cxnSp>
    </p:spTree>
    <p:extLst>
      <p:ext uri="{BB962C8B-B14F-4D97-AF65-F5344CB8AC3E}">
        <p14:creationId xmlns:p14="http://schemas.microsoft.com/office/powerpoint/2010/main" val="3646306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0fd420e2f369681ff7d579defce5493287913"/>
</p:tagLst>
</file>

<file path=ppt/tags/tag2.xml><?xml version="1.0" encoding="utf-8"?>
<p:tagLst xmlns:a="http://schemas.openxmlformats.org/drawingml/2006/main" xmlns:r="http://schemas.openxmlformats.org/officeDocument/2006/relationships" xmlns:p="http://schemas.openxmlformats.org/presentationml/2006/main">
  <p:tag name="OFFISYNC_SLIDE_GUID" val="f1d6acec-03de-4b8d-84d6-60673a65fb5e"/>
</p:tagLst>
</file>

<file path=ppt/theme/theme1.xml><?xml version="1.0" encoding="utf-8"?>
<a:theme xmlns:a="http://schemas.openxmlformats.org/drawingml/2006/main" name="OUK_template">
  <a:themeElements>
    <a:clrScheme name="Orange Black">
      <a:dk1>
        <a:srgbClr val="FFFFFF"/>
      </a:dk1>
      <a:lt1>
        <a:srgbClr val="000000"/>
      </a:lt1>
      <a:dk2>
        <a:srgbClr val="FF6600"/>
      </a:dk2>
      <a:lt2>
        <a:srgbClr val="8E908F"/>
      </a:lt2>
      <a:accent1>
        <a:srgbClr val="FF6600"/>
      </a:accent1>
      <a:accent2>
        <a:srgbClr val="323232"/>
      </a:accent2>
      <a:accent3>
        <a:srgbClr val="5C5C5C"/>
      </a:accent3>
      <a:accent4>
        <a:srgbClr val="8E908F"/>
      </a:accent4>
      <a:accent5>
        <a:srgbClr val="ADADAD"/>
      </a:accent5>
      <a:accent6>
        <a:srgbClr val="CCCCCC"/>
      </a:accent6>
      <a:hlink>
        <a:srgbClr val="000000"/>
      </a:hlink>
      <a:folHlink>
        <a:srgbClr val="000000"/>
      </a:folHlink>
    </a:clrScheme>
    <a:fontScheme name="Orange">
      <a:majorFont>
        <a:latin typeface="Helvetica 75"/>
        <a:ea typeface=""/>
        <a:cs typeface=""/>
      </a:majorFont>
      <a:minorFont>
        <a:latin typeface="Helvetica 75"/>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range_PPTTemplate_v3.potx" id="{7EFB1CC4-B630-4DC5-B88F-B33ED10FA70B}" vid="{E661C32F-4836-4DD1-B604-E27281C607A6}"/>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ange Template - Black">
  <a:themeElements>
    <a:clrScheme name="Orange Black">
      <a:dk1>
        <a:srgbClr val="FFFFFF"/>
      </a:dk1>
      <a:lt1>
        <a:srgbClr val="000000"/>
      </a:lt1>
      <a:dk2>
        <a:srgbClr val="FF6600"/>
      </a:dk2>
      <a:lt2>
        <a:srgbClr val="8E908F"/>
      </a:lt2>
      <a:accent1>
        <a:srgbClr val="FF6600"/>
      </a:accent1>
      <a:accent2>
        <a:srgbClr val="323232"/>
      </a:accent2>
      <a:accent3>
        <a:srgbClr val="5C5C5C"/>
      </a:accent3>
      <a:accent4>
        <a:srgbClr val="8E908F"/>
      </a:accent4>
      <a:accent5>
        <a:srgbClr val="ADADAD"/>
      </a:accent5>
      <a:accent6>
        <a:srgbClr val="CCCCCC"/>
      </a:accent6>
      <a:hlink>
        <a:srgbClr val="000000"/>
      </a:hlink>
      <a:folHlink>
        <a:srgbClr val="000000"/>
      </a:folHlink>
    </a:clrScheme>
    <a:fontScheme name="Orange">
      <a:majorFont>
        <a:latin typeface="Helvetica 75"/>
        <a:ea typeface=""/>
        <a:cs typeface=""/>
      </a:majorFont>
      <a:minorFont>
        <a:latin typeface="Helvetica 75"/>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range_PPTTemplate_v3.potx" id="{7EFB1CC4-B630-4DC5-B88F-B33ED10FA70B}" vid="{E661C32F-4836-4DD1-B604-E27281C607A6}"/>
    </a:ext>
  </a:extLst>
</a:theme>
</file>

<file path=ppt/theme/theme3.xml><?xml version="1.0" encoding="utf-8"?>
<a:theme xmlns:a="http://schemas.openxmlformats.org/drawingml/2006/main" name="11_ODN-TD-VNFs_White confidential slides_Template">
  <a:themeElements>
    <a:clrScheme name="Orange Black">
      <a:dk1>
        <a:srgbClr val="FFFFFF"/>
      </a:dk1>
      <a:lt1>
        <a:srgbClr val="000000"/>
      </a:lt1>
      <a:dk2>
        <a:srgbClr val="FF6600"/>
      </a:dk2>
      <a:lt2>
        <a:srgbClr val="8E908F"/>
      </a:lt2>
      <a:accent1>
        <a:srgbClr val="FF6600"/>
      </a:accent1>
      <a:accent2>
        <a:srgbClr val="323232"/>
      </a:accent2>
      <a:accent3>
        <a:srgbClr val="5C5C5C"/>
      </a:accent3>
      <a:accent4>
        <a:srgbClr val="8E908F"/>
      </a:accent4>
      <a:accent5>
        <a:srgbClr val="ADADAD"/>
      </a:accent5>
      <a:accent6>
        <a:srgbClr val="CCCCCC"/>
      </a:accent6>
      <a:hlink>
        <a:srgbClr val="000000"/>
      </a:hlink>
      <a:folHlink>
        <a:srgbClr val="000000"/>
      </a:folHlink>
    </a:clrScheme>
    <a:fontScheme name="Orange">
      <a:majorFont>
        <a:latin typeface="Helvetica 75"/>
        <a:ea typeface=""/>
        <a:cs typeface=""/>
      </a:majorFont>
      <a:minorFont>
        <a:latin typeface="Helvetica 75"/>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range_PPTTemplate_v3.potx" id="{7EFB1CC4-B630-4DC5-B88F-B33ED10FA70B}" vid="{E661C32F-4836-4DD1-B604-E27281C607A6}"/>
    </a:ext>
  </a:extLst>
</a:theme>
</file>

<file path=ppt/theme/theme4.xml><?xml version="1.0" encoding="utf-8"?>
<a:theme xmlns:a="http://schemas.openxmlformats.org/drawingml/2006/main" name="9_ODN-TD-VNFs_White confidential slides_Template">
  <a:themeElements>
    <a:clrScheme name="Orange Black">
      <a:dk1>
        <a:srgbClr val="FFFFFF"/>
      </a:dk1>
      <a:lt1>
        <a:srgbClr val="000000"/>
      </a:lt1>
      <a:dk2>
        <a:srgbClr val="FF6600"/>
      </a:dk2>
      <a:lt2>
        <a:srgbClr val="8E908F"/>
      </a:lt2>
      <a:accent1>
        <a:srgbClr val="FF6600"/>
      </a:accent1>
      <a:accent2>
        <a:srgbClr val="323232"/>
      </a:accent2>
      <a:accent3>
        <a:srgbClr val="5C5C5C"/>
      </a:accent3>
      <a:accent4>
        <a:srgbClr val="8E908F"/>
      </a:accent4>
      <a:accent5>
        <a:srgbClr val="ADADAD"/>
      </a:accent5>
      <a:accent6>
        <a:srgbClr val="CCCCCC"/>
      </a:accent6>
      <a:hlink>
        <a:srgbClr val="000000"/>
      </a:hlink>
      <a:folHlink>
        <a:srgbClr val="000000"/>
      </a:folHlink>
    </a:clrScheme>
    <a:fontScheme name="Orange">
      <a:majorFont>
        <a:latin typeface="Helvetica 75"/>
        <a:ea typeface=""/>
        <a:cs typeface=""/>
      </a:majorFont>
      <a:minorFont>
        <a:latin typeface="Helvetica 75"/>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range_PPTTemplate_v3.potx" id="{7EFB1CC4-B630-4DC5-B88F-B33ED10FA70B}" vid="{E661C32F-4836-4DD1-B604-E27281C607A6}"/>
    </a:ext>
  </a:extLst>
</a:theme>
</file>

<file path=ppt/theme/theme5.xml><?xml version="1.0" encoding="utf-8"?>
<a:theme xmlns:a="http://schemas.openxmlformats.org/drawingml/2006/main" name="blank">
  <a:themeElements>
    <a:clrScheme name="Orange WHT Secondary">
      <a:dk1>
        <a:srgbClr val="000000"/>
      </a:dk1>
      <a:lt1>
        <a:srgbClr val="FFFFFF"/>
      </a:lt1>
      <a:dk2>
        <a:srgbClr val="8F8F8F"/>
      </a:dk2>
      <a:lt2>
        <a:srgbClr val="FF7900"/>
      </a:lt2>
      <a:accent1>
        <a:srgbClr val="FF7900"/>
      </a:accent1>
      <a:accent2>
        <a:srgbClr val="4BB4E6"/>
      </a:accent2>
      <a:accent3>
        <a:srgbClr val="50BE87"/>
      </a:accent3>
      <a:accent4>
        <a:srgbClr val="FFB4E6"/>
      </a:accent4>
      <a:accent5>
        <a:srgbClr val="A885D8"/>
      </a:accent5>
      <a:accent6>
        <a:srgbClr val="FFD200"/>
      </a:accent6>
      <a:hlink>
        <a:srgbClr val="FF7900"/>
      </a:hlink>
      <a:folHlink>
        <a:srgbClr val="FF7900"/>
      </a:folHlink>
    </a:clrScheme>
    <a:fontScheme name="Orange">
      <a:majorFont>
        <a:latin typeface="Helvetica 75 Bold"/>
        <a:ea typeface=""/>
        <a:cs typeface=""/>
      </a:majorFont>
      <a:minorFont>
        <a:latin typeface="Helvetica 75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600" dirty="0" smtClean="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bodyPr wrap="none" lIns="0" tIns="0" rIns="0" bIns="0" rtlCol="0">
        <a:spAutoFit/>
      </a:bodyPr>
      <a:lstStyle>
        <a:defPPr>
          <a:defRPr sz="1400" dirty="0" err="1" smtClean="0"/>
        </a:defPPr>
      </a:lstStyle>
    </a:txDef>
  </a:objectDefaults>
  <a:extraClrSchemeLst/>
  <a:extLst>
    <a:ext uri="{05A4C25C-085E-4340-85A3-A5531E510DB2}">
      <thm15:themeFamily xmlns="" xmlns:thm15="http://schemas.microsoft.com/office/thememl/2012/main" name="OFR_OBS-template_external.potx" id="{8E63A4C0-0D5B-4AB0-9B17-28650E3A1109}" vid="{213D95EF-7056-43E0-9767-0E799F788926}"/>
    </a:ext>
  </a:extLst>
</a:theme>
</file>

<file path=ppt/theme/theme6.xml><?xml version="1.0" encoding="utf-8"?>
<a:theme xmlns:a="http://schemas.openxmlformats.org/drawingml/2006/main" name="1_blank">
  <a:themeElements>
    <a:clrScheme name="Orange WHT Secondary">
      <a:dk1>
        <a:srgbClr val="000000"/>
      </a:dk1>
      <a:lt1>
        <a:srgbClr val="FFFFFF"/>
      </a:lt1>
      <a:dk2>
        <a:srgbClr val="8F8F8F"/>
      </a:dk2>
      <a:lt2>
        <a:srgbClr val="FF7900"/>
      </a:lt2>
      <a:accent1>
        <a:srgbClr val="FF7900"/>
      </a:accent1>
      <a:accent2>
        <a:srgbClr val="4BB4E6"/>
      </a:accent2>
      <a:accent3>
        <a:srgbClr val="50BE87"/>
      </a:accent3>
      <a:accent4>
        <a:srgbClr val="FFB4E6"/>
      </a:accent4>
      <a:accent5>
        <a:srgbClr val="A885D8"/>
      </a:accent5>
      <a:accent6>
        <a:srgbClr val="FFD200"/>
      </a:accent6>
      <a:hlink>
        <a:srgbClr val="FF7900"/>
      </a:hlink>
      <a:folHlink>
        <a:srgbClr val="FF7900"/>
      </a:folHlink>
    </a:clrScheme>
    <a:fontScheme name="Orange">
      <a:majorFont>
        <a:latin typeface="Helvetica 75 Bold"/>
        <a:ea typeface=""/>
        <a:cs typeface=""/>
      </a:majorFont>
      <a:minorFont>
        <a:latin typeface="Helvetica 75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600" dirty="0" smtClean="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bodyPr wrap="none" lIns="0" tIns="0" rIns="0" bIns="0" rtlCol="0">
        <a:spAutoFit/>
      </a:bodyPr>
      <a:lstStyle>
        <a:defPPr>
          <a:defRPr sz="1400" dirty="0" err="1" smtClean="0"/>
        </a:defPPr>
      </a:lstStyle>
    </a:txDef>
  </a:objectDefaults>
  <a:extraClrSchemeLst/>
  <a:extLst>
    <a:ext uri="{05A4C25C-085E-4340-85A3-A5531E510DB2}">
      <thm15:themeFamily xmlns="" xmlns:thm15="http://schemas.microsoft.com/office/thememl/2012/main" name="OFR_OBS-template_external.potx" id="{8E63A4C0-0D5B-4AB0-9B17-28650E3A1109}" vid="{213D95EF-7056-43E0-9767-0E799F788926}"/>
    </a:ext>
  </a:extLst>
</a:theme>
</file>

<file path=ppt/theme/theme7.xml><?xml version="1.0" encoding="utf-8"?>
<a:theme xmlns:a="http://schemas.openxmlformats.org/drawingml/2006/main" name="5_blank">
  <a:themeElements>
    <a:clrScheme name="Orange WHT Secondary">
      <a:dk1>
        <a:srgbClr val="000000"/>
      </a:dk1>
      <a:lt1>
        <a:srgbClr val="FFFFFF"/>
      </a:lt1>
      <a:dk2>
        <a:srgbClr val="8F8F8F"/>
      </a:dk2>
      <a:lt2>
        <a:srgbClr val="FF7900"/>
      </a:lt2>
      <a:accent1>
        <a:srgbClr val="FF7900"/>
      </a:accent1>
      <a:accent2>
        <a:srgbClr val="4BB4E6"/>
      </a:accent2>
      <a:accent3>
        <a:srgbClr val="50BE87"/>
      </a:accent3>
      <a:accent4>
        <a:srgbClr val="FFB4E6"/>
      </a:accent4>
      <a:accent5>
        <a:srgbClr val="A885D8"/>
      </a:accent5>
      <a:accent6>
        <a:srgbClr val="FFD200"/>
      </a:accent6>
      <a:hlink>
        <a:srgbClr val="FF7900"/>
      </a:hlink>
      <a:folHlink>
        <a:srgbClr val="FF7900"/>
      </a:folHlink>
    </a:clrScheme>
    <a:fontScheme name="Orange">
      <a:majorFont>
        <a:latin typeface="Helvetica 75 Bold"/>
        <a:ea typeface=""/>
        <a:cs typeface=""/>
      </a:majorFont>
      <a:minorFont>
        <a:latin typeface="Helvetica 75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600" dirty="0" smtClean="0">
            <a:solidFill>
              <a:srgbClr val="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bodyPr wrap="none" lIns="0" tIns="0" rIns="0" bIns="0" rtlCol="0">
        <a:spAutoFit/>
      </a:bodyPr>
      <a:lstStyle>
        <a:defPPr>
          <a:defRPr sz="1400" dirty="0" err="1" smtClean="0"/>
        </a:defPPr>
      </a:lstStyle>
    </a:txDef>
  </a:objectDefaults>
  <a:extraClrSchemeLst/>
  <a:extLst>
    <a:ext uri="{05A4C25C-085E-4340-85A3-A5531E510DB2}">
      <thm15:themeFamily xmlns="" xmlns:thm15="http://schemas.microsoft.com/office/thememl/2012/main" name="ORA_Template_Beta_external_110816.potx" id="{096397F8-02DF-40E4-AEB9-88A0052F30F0}" vid="{AA36791E-F7D8-46B6-BCF9-C51758B3B430}"/>
    </a:ext>
  </a:extLst>
</a:theme>
</file>

<file path=ppt/theme/theme8.xml><?xml version="1.0" encoding="utf-8"?>
<a:theme xmlns:a="http://schemas.openxmlformats.org/drawingml/2006/main" name="6_blank">
  <a:themeElements>
    <a:clrScheme name="Orange Black">
      <a:dk1>
        <a:srgbClr val="FFFFFF"/>
      </a:dk1>
      <a:lt1>
        <a:srgbClr val="000000"/>
      </a:lt1>
      <a:dk2>
        <a:srgbClr val="FF6600"/>
      </a:dk2>
      <a:lt2>
        <a:srgbClr val="8E908F"/>
      </a:lt2>
      <a:accent1>
        <a:srgbClr val="FF6600"/>
      </a:accent1>
      <a:accent2>
        <a:srgbClr val="323232"/>
      </a:accent2>
      <a:accent3>
        <a:srgbClr val="5C5C5C"/>
      </a:accent3>
      <a:accent4>
        <a:srgbClr val="8E908F"/>
      </a:accent4>
      <a:accent5>
        <a:srgbClr val="ADADAD"/>
      </a:accent5>
      <a:accent6>
        <a:srgbClr val="CCCCCC"/>
      </a:accent6>
      <a:hlink>
        <a:srgbClr val="000000"/>
      </a:hlink>
      <a:folHlink>
        <a:srgbClr val="000000"/>
      </a:folHlink>
    </a:clrScheme>
    <a:fontScheme name="Orange">
      <a:majorFont>
        <a:latin typeface="Helvetica 75"/>
        <a:ea typeface=""/>
        <a:cs typeface=""/>
      </a:majorFont>
      <a:minorFont>
        <a:latin typeface="Helvetica 75"/>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range_PPTTemplate_v3.potx" id="{7EFB1CC4-B630-4DC5-B88F-B33ED10FA70B}" vid="{E661C32F-4836-4DD1-B604-E27281C607A6}"/>
    </a:ext>
  </a:extLst>
</a:theme>
</file>

<file path=ppt/theme/theme9.xml><?xml version="1.0" encoding="utf-8"?>
<a:theme xmlns:a="http://schemas.openxmlformats.org/drawingml/2006/main" name="French template">
  <a:themeElements>
    <a:clrScheme name="Orange 00">
      <a:dk1>
        <a:sysClr val="windowText" lastClr="000000"/>
      </a:dk1>
      <a:lt1>
        <a:sysClr val="window" lastClr="FFFFFF"/>
      </a:lt1>
      <a:dk2>
        <a:srgbClr val="000000"/>
      </a:dk2>
      <a:lt2>
        <a:srgbClr val="F8F8F8"/>
      </a:lt2>
      <a:accent1>
        <a:srgbClr val="FF66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ange standard">
      <a:majorFont>
        <a:latin typeface="Helvetica 55 Roman"/>
        <a:ea typeface=""/>
        <a:cs typeface=""/>
      </a:majorFont>
      <a:minorFont>
        <a:latin typeface="Helvetica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OUK_template</Template>
  <TotalTime>12813</TotalTime>
  <Words>1984</Words>
  <Application>Microsoft Office PowerPoint</Application>
  <PresentationFormat>On-screen Show (16:9)</PresentationFormat>
  <Paragraphs>373</Paragraphs>
  <Slides>16</Slides>
  <Notes>1</Notes>
  <HiddenSlides>0</HiddenSlides>
  <MMClips>0</MMClips>
  <ScaleCrop>false</ScaleCrop>
  <HeadingPairs>
    <vt:vector size="4" baseType="variant">
      <vt:variant>
        <vt:lpstr>Theme</vt:lpstr>
      </vt:variant>
      <vt:variant>
        <vt:i4>9</vt:i4>
      </vt:variant>
      <vt:variant>
        <vt:lpstr>Slide Titles</vt:lpstr>
      </vt:variant>
      <vt:variant>
        <vt:i4>16</vt:i4>
      </vt:variant>
    </vt:vector>
  </HeadingPairs>
  <TitlesOfParts>
    <vt:vector size="25" baseType="lpstr">
      <vt:lpstr>OUK_template</vt:lpstr>
      <vt:lpstr>Orange Template - Black</vt:lpstr>
      <vt:lpstr>11_ODN-TD-VNFs_White confidential slides_Template</vt:lpstr>
      <vt:lpstr>9_ODN-TD-VNFs_White confidential slides_Template</vt:lpstr>
      <vt:lpstr>blank</vt:lpstr>
      <vt:lpstr>1_blank</vt:lpstr>
      <vt:lpstr>5_blank</vt:lpstr>
      <vt:lpstr>6_blank</vt:lpstr>
      <vt:lpstr>French template</vt:lpstr>
      <vt:lpstr>PowerPoint Presentation</vt:lpstr>
      <vt:lpstr>What is the Orange I@M referential?</vt:lpstr>
      <vt:lpstr>Various OpenStack Clouds are currently used:  </vt:lpstr>
      <vt:lpstr>Orange I@M compliancy: Details on OpenStack multi-sites issues</vt:lpstr>
      <vt:lpstr>PowerPoint Presentation</vt:lpstr>
      <vt:lpstr>PowerPoint Presentation</vt:lpstr>
      <vt:lpstr>Complying to Orange I@M requirements for the IaaS:  The CSS to manage the IAM &amp; ACM processes</vt:lpstr>
      <vt:lpstr>Enlarging the IAM&amp;ACM coverage for both IaaS and workloads</vt:lpstr>
      <vt:lpstr>Moon: How it works?</vt:lpstr>
      <vt:lpstr>Moon: Security Management Framework</vt:lpstr>
      <vt:lpstr>Moon Collaboration with open source communities</vt:lpstr>
      <vt:lpstr>PowerPoint Presentation</vt:lpstr>
      <vt:lpstr>PowerPoint Presentation</vt:lpstr>
      <vt:lpstr>CSS: Current management of the IAM &amp; ACM for the IaaS (SP#67)</vt:lpstr>
      <vt:lpstr>Orange I@M compliancy: Details on OpenStack multi-sites [re]configurations</vt:lpstr>
      <vt:lpstr>Long term target: Moon as external PDP implementation, in order to cover the Orange products (incl. OPST, Contrail and the CSS…)</vt:lpstr>
    </vt:vector>
  </TitlesOfParts>
  <Company>ORANGE FT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IAM&amp;ACM in OpenStack-based clouds</dc:title>
  <dc:creator>David ALLES</dc:creator>
  <cp:keywords>IAM&amp;ACM OpenStack</cp:keywords>
  <cp:lastModifiedBy>HE Ruan IMT/OLPS</cp:lastModifiedBy>
  <cp:revision>410</cp:revision>
  <cp:lastPrinted>2013-05-24T16:35:47Z</cp:lastPrinted>
  <dcterms:created xsi:type="dcterms:W3CDTF">2015-04-01T08:44:05Z</dcterms:created>
  <dcterms:modified xsi:type="dcterms:W3CDTF">2017-11-30T10:44:07Z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ModifiedButNotPublished">
    <vt:lpwstr/>
  </property>
  <property fmtid="{D5CDD505-2E9C-101B-9397-08002B2CF9AE}" pid="3" name="Jive_LatestUserAccountName">
    <vt:lpwstr>maciej.czyzowicz@orange.com</vt:lpwstr>
  </property>
  <property fmtid="{D5CDD505-2E9C-101B-9397-08002B2CF9AE}" pid="4" name="Jive_VersionGuid_v2.5">
    <vt:lpwstr/>
  </property>
  <property fmtid="{D5CDD505-2E9C-101B-9397-08002B2CF9AE}" pid="5" name="Offisync_UpdateToken">
    <vt:lpwstr>2</vt:lpwstr>
  </property>
  <property fmtid="{D5CDD505-2E9C-101B-9397-08002B2CF9AE}" pid="6" name="Offisync_ServerID">
    <vt:lpwstr>1abe28f6-4eb5-42e6-bbff-1356c852cf7b</vt:lpwstr>
  </property>
  <property fmtid="{D5CDD505-2E9C-101B-9397-08002B2CF9AE}" pid="7" name="Offisync_ProviderInitializationData">
    <vt:lpwstr>https://plazza.orange.com</vt:lpwstr>
  </property>
  <property fmtid="{D5CDD505-2E9C-101B-9397-08002B2CF9AE}" pid="8" name="Jive_LatestFileFullName">
    <vt:lpwstr/>
  </property>
  <property fmtid="{D5CDD505-2E9C-101B-9397-08002B2CF9AE}" pid="9" name="Jive_PrevVersionNumber">
    <vt:lpwstr/>
  </property>
  <property fmtid="{D5CDD505-2E9C-101B-9397-08002B2CF9AE}" pid="10" name="Offisync_UniqueId">
    <vt:lpwstr>275425</vt:lpwstr>
  </property>
  <property fmtid="{D5CDD505-2E9C-101B-9397-08002B2CF9AE}" pid="11" name="Jive_VersionGuid">
    <vt:lpwstr>4ff41930-677d-494c-9348-fd780a1f2687</vt:lpwstr>
  </property>
</Properties>
</file>