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4"/>
    <p:sldMasterId id="2147483756" r:id="rId5"/>
    <p:sldMasterId id="2147483778" r:id="rId6"/>
    <p:sldMasterId id="2147483789" r:id="rId7"/>
    <p:sldMasterId id="2147483800" r:id="rId8"/>
  </p:sldMasterIdLst>
  <p:notesMasterIdLst>
    <p:notesMasterId r:id="rId14"/>
  </p:notesMasterIdLst>
  <p:handoutMasterIdLst>
    <p:handoutMasterId r:id="rId15"/>
  </p:handoutMasterIdLst>
  <p:sldIdLst>
    <p:sldId id="274" r:id="rId9"/>
    <p:sldId id="404" r:id="rId10"/>
    <p:sldId id="402" r:id="rId11"/>
    <p:sldId id="401" r:id="rId12"/>
    <p:sldId id="397" r:id="rId13"/>
  </p:sldIdLst>
  <p:sldSz cx="9144000" cy="5143500" type="screen16x9"/>
  <p:notesSz cx="6858000" cy="9144000"/>
  <p:custDataLst>
    <p:tags r:id="rId16"/>
  </p:custDataLst>
  <p:defaultTextStyle>
    <a:defPPr>
      <a:defRPr lang="en-GB"/>
    </a:defPPr>
    <a:lvl1pPr algn="l" defTabSz="712704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 75" pitchFamily="34" charset="0"/>
        <a:ea typeface="ＭＳ Ｐゴシック" pitchFamily="34" charset="-128"/>
        <a:cs typeface="+mn-cs"/>
      </a:defRPr>
    </a:lvl1pPr>
    <a:lvl2pPr marL="355558" indent="101588" algn="l" defTabSz="712704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 75" pitchFamily="34" charset="0"/>
        <a:ea typeface="ＭＳ Ｐゴシック" pitchFamily="34" charset="-128"/>
        <a:cs typeface="+mn-cs"/>
      </a:defRPr>
    </a:lvl2pPr>
    <a:lvl3pPr marL="712704" indent="201589" algn="l" defTabSz="712704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 75" pitchFamily="34" charset="0"/>
        <a:ea typeface="ＭＳ Ｐゴシック" pitchFamily="34" charset="-128"/>
        <a:cs typeface="+mn-cs"/>
      </a:defRPr>
    </a:lvl3pPr>
    <a:lvl4pPr marL="1068263" indent="303177" algn="l" defTabSz="712704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 75" pitchFamily="34" charset="0"/>
        <a:ea typeface="ＭＳ Ｐゴシック" pitchFamily="34" charset="-128"/>
        <a:cs typeface="+mn-cs"/>
      </a:defRPr>
    </a:lvl4pPr>
    <a:lvl5pPr marL="1425408" indent="403178" algn="l" defTabSz="712704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 75" pitchFamily="34" charset="0"/>
        <a:ea typeface="ＭＳ Ｐゴシック" pitchFamily="34" charset="-128"/>
        <a:cs typeface="+mn-cs"/>
      </a:defRPr>
    </a:lvl5pPr>
    <a:lvl6pPr marL="2285733" algn="l" defTabSz="914293" rtl="0" eaLnBrk="1" latinLnBrk="0" hangingPunct="1">
      <a:defRPr sz="1400" kern="1200">
        <a:solidFill>
          <a:schemeClr val="tx1"/>
        </a:solidFill>
        <a:latin typeface="Helvetica 75" pitchFamily="34" charset="0"/>
        <a:ea typeface="ＭＳ Ｐゴシック" pitchFamily="34" charset="-128"/>
        <a:cs typeface="+mn-cs"/>
      </a:defRPr>
    </a:lvl6pPr>
    <a:lvl7pPr marL="2742880" algn="l" defTabSz="914293" rtl="0" eaLnBrk="1" latinLnBrk="0" hangingPunct="1">
      <a:defRPr sz="1400" kern="1200">
        <a:solidFill>
          <a:schemeClr val="tx1"/>
        </a:solidFill>
        <a:latin typeface="Helvetica 75" pitchFamily="34" charset="0"/>
        <a:ea typeface="ＭＳ Ｐゴシック" pitchFamily="34" charset="-128"/>
        <a:cs typeface="+mn-cs"/>
      </a:defRPr>
    </a:lvl7pPr>
    <a:lvl8pPr marL="3200026" algn="l" defTabSz="914293" rtl="0" eaLnBrk="1" latinLnBrk="0" hangingPunct="1">
      <a:defRPr sz="1400" kern="1200">
        <a:solidFill>
          <a:schemeClr val="tx1"/>
        </a:solidFill>
        <a:latin typeface="Helvetica 75" pitchFamily="34" charset="0"/>
        <a:ea typeface="ＭＳ Ｐゴシック" pitchFamily="34" charset="-128"/>
        <a:cs typeface="+mn-cs"/>
      </a:defRPr>
    </a:lvl8pPr>
    <a:lvl9pPr marL="3657173" algn="l" defTabSz="914293" rtl="0" eaLnBrk="1" latinLnBrk="0" hangingPunct="1">
      <a:defRPr sz="1400" kern="1200">
        <a:solidFill>
          <a:schemeClr val="tx1"/>
        </a:solidFill>
        <a:latin typeface="Helvetica 75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29">
          <p15:clr>
            <a:srgbClr val="A4A3A4"/>
          </p15:clr>
        </p15:guide>
        <p15:guide id="2" orient="horz" pos="2603">
          <p15:clr>
            <a:srgbClr val="A4A3A4"/>
          </p15:clr>
        </p15:guide>
        <p15:guide id="3" orient="horz" pos="2816">
          <p15:clr>
            <a:srgbClr val="A4A3A4"/>
          </p15:clr>
        </p15:guide>
        <p15:guide id="4" orient="horz" pos="607">
          <p15:clr>
            <a:srgbClr val="A4A3A4"/>
          </p15:clr>
        </p15:guide>
        <p15:guide id="5" orient="horz" pos="822">
          <p15:clr>
            <a:srgbClr val="A4A3A4"/>
          </p15:clr>
        </p15:guide>
        <p15:guide id="6" orient="horz" pos="2394">
          <p15:clr>
            <a:srgbClr val="A4A3A4"/>
          </p15:clr>
        </p15:guide>
        <p15:guide id="7" orient="horz" pos="1723">
          <p15:clr>
            <a:srgbClr val="A4A3A4"/>
          </p15:clr>
        </p15:guide>
        <p15:guide id="8" orient="horz" pos="1935">
          <p15:clr>
            <a:srgbClr val="A4A3A4"/>
          </p15:clr>
        </p15:guide>
        <p15:guide id="9" orient="horz" pos="216">
          <p15:clr>
            <a:srgbClr val="A4A3A4"/>
          </p15:clr>
        </p15:guide>
        <p15:guide id="10" pos="5550">
          <p15:clr>
            <a:srgbClr val="A4A3A4"/>
          </p15:clr>
        </p15:guide>
        <p15:guide id="11" pos="214">
          <p15:clr>
            <a:srgbClr val="A4A3A4"/>
          </p15:clr>
        </p15:guide>
        <p15:guide id="12" pos="2775">
          <p15:clr>
            <a:srgbClr val="A4A3A4"/>
          </p15:clr>
        </p15:guide>
        <p15:guide id="13" pos="2985">
          <p15:clr>
            <a:srgbClr val="A4A3A4"/>
          </p15:clr>
        </p15:guide>
        <p15:guide id="14" pos="3888">
          <p15:clr>
            <a:srgbClr val="A4A3A4"/>
          </p15:clr>
        </p15:guide>
        <p15:guide id="15" pos="4100">
          <p15:clr>
            <a:srgbClr val="A4A3A4"/>
          </p15:clr>
        </p15:guide>
        <p15:guide id="16" pos="1882">
          <p15:clr>
            <a:srgbClr val="A4A3A4"/>
          </p15:clr>
        </p15:guide>
        <p15:guide id="17" pos="16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CCCC"/>
    <a:srgbClr val="ABABAB"/>
    <a:srgbClr val="2F5563"/>
    <a:srgbClr val="035C93"/>
    <a:srgbClr val="4BB4E6"/>
    <a:srgbClr val="42C2F0"/>
    <a:srgbClr val="9164CD"/>
    <a:srgbClr val="50BE87"/>
    <a:srgbClr val="FFB4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092" autoAdjust="0"/>
    <p:restoredTop sz="76884" autoAdjust="0"/>
  </p:normalViewPr>
  <p:slideViewPr>
    <p:cSldViewPr>
      <p:cViewPr>
        <p:scale>
          <a:sx n="90" d="100"/>
          <a:sy n="90" d="100"/>
        </p:scale>
        <p:origin x="-2292" y="-840"/>
      </p:cViewPr>
      <p:guideLst>
        <p:guide orient="horz" pos="3029"/>
        <p:guide orient="horz" pos="2603"/>
        <p:guide orient="horz" pos="2816"/>
        <p:guide orient="horz" pos="607"/>
        <p:guide orient="horz" pos="822"/>
        <p:guide orient="horz" pos="2394"/>
        <p:guide orient="horz" pos="1723"/>
        <p:guide orient="horz" pos="1935"/>
        <p:guide orient="horz" pos="216"/>
        <p:guide pos="5550"/>
        <p:guide pos="214"/>
        <p:guide pos="2775"/>
        <p:guide pos="2985"/>
        <p:guide pos="3888"/>
        <p:guide pos="4100"/>
        <p:guide pos="1882"/>
        <p:guide pos="1662"/>
      </p:guideLst>
    </p:cSldViewPr>
  </p:slideViewPr>
  <p:outlineViewPr>
    <p:cViewPr>
      <p:scale>
        <a:sx n="33" d="100"/>
        <a:sy n="33" d="100"/>
      </p:scale>
      <p:origin x="0" y="26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0" d="100"/>
          <a:sy n="70" d="100"/>
        </p:scale>
        <p:origin x="-255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C824B-B566-4F9E-8E0B-192AC83AB3F4}" type="datetimeFigureOut">
              <a:rPr lang="en-GB" smtClean="0"/>
              <a:t>26/04/2018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36DA5-BA0A-4CEF-99A9-08EBC7154664}" type="slidenum">
              <a:rPr lang="en-GB" smtClean="0"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17269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text styles</a:t>
            </a:r>
          </a:p>
          <a:p>
            <a:pPr lvl="1"/>
            <a:r>
              <a:rPr lang="en-GB" altLang="en-US" dirty="0" smtClean="0"/>
              <a:t>Second level</a:t>
            </a:r>
          </a:p>
          <a:p>
            <a:pPr lvl="2"/>
            <a:r>
              <a:rPr lang="en-GB" altLang="en-US" dirty="0" smtClean="0"/>
              <a:t>Third level</a:t>
            </a:r>
          </a:p>
          <a:p>
            <a:pPr lvl="3"/>
            <a:r>
              <a:rPr lang="en-GB" altLang="en-US" dirty="0" smtClean="0"/>
              <a:t>Fourth level</a:t>
            </a:r>
          </a:p>
          <a:p>
            <a:pPr lvl="4"/>
            <a:r>
              <a:rPr lang="en-GB" alt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670583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indent="0" algn="l" defTabSz="712704" rtl="0" fontAlgn="base">
      <a:spcBef>
        <a:spcPct val="30000"/>
      </a:spcBef>
      <a:spcAft>
        <a:spcPct val="0"/>
      </a:spcAft>
      <a:buFont typeface="Wingdings" panose="05000000000000000000" pitchFamily="2" charset="2"/>
      <a:buNone/>
      <a:defRPr sz="900" kern="1200">
        <a:solidFill>
          <a:schemeClr val="tx1"/>
        </a:solidFill>
        <a:latin typeface="Helvetica 75 Bold" panose="020B0804020202020204" pitchFamily="34" charset="0"/>
        <a:ea typeface="ＭＳ Ｐゴシック" pitchFamily="34" charset="-128"/>
        <a:cs typeface="+mn-cs"/>
      </a:defRPr>
    </a:lvl1pPr>
    <a:lvl2pPr marL="115874" indent="-115874" algn="l" defTabSz="712704" rtl="0" fontAlgn="base">
      <a:spcBef>
        <a:spcPct val="30000"/>
      </a:spcBef>
      <a:spcAft>
        <a:spcPct val="0"/>
      </a:spcAft>
      <a:buFont typeface="Helvetica 75" panose="020B0804020202020204" pitchFamily="34" charset="0"/>
      <a:buChar char="−"/>
      <a:defRPr sz="900" kern="1200">
        <a:solidFill>
          <a:schemeClr val="tx1"/>
        </a:solidFill>
        <a:latin typeface="Helvetica 55 Roman" panose="020B0604020202020204" pitchFamily="34" charset="0"/>
        <a:ea typeface="ＭＳ Ｐゴシック" pitchFamily="34" charset="-128"/>
        <a:cs typeface="+mn-cs"/>
      </a:defRPr>
    </a:lvl2pPr>
    <a:lvl3pPr marL="228573" indent="-112700" algn="l" defTabSz="712704" rtl="0" fontAlgn="base">
      <a:spcBef>
        <a:spcPct val="30000"/>
      </a:spcBef>
      <a:spcAft>
        <a:spcPct val="0"/>
      </a:spcAft>
      <a:buFont typeface="Helvetica 75" panose="020B0804020202020204" pitchFamily="34" charset="0"/>
      <a:buChar char="−"/>
      <a:defRPr sz="900" kern="1200">
        <a:solidFill>
          <a:schemeClr val="tx1"/>
        </a:solidFill>
        <a:latin typeface="Helvetica 55 Roman" panose="020B0604020202020204" pitchFamily="34" charset="0"/>
        <a:ea typeface="ＭＳ Ｐゴシック" pitchFamily="34" charset="-128"/>
        <a:cs typeface="+mn-cs"/>
      </a:defRPr>
    </a:lvl3pPr>
    <a:lvl4pPr marL="342860" indent="-114287" algn="l" defTabSz="712704" rtl="0" fontAlgn="base">
      <a:spcBef>
        <a:spcPct val="30000"/>
      </a:spcBef>
      <a:spcAft>
        <a:spcPct val="0"/>
      </a:spcAft>
      <a:buFont typeface="Helvetica 75" panose="020B0804020202020204" pitchFamily="34" charset="0"/>
      <a:buChar char="−"/>
      <a:defRPr sz="900" kern="1200">
        <a:solidFill>
          <a:schemeClr val="tx1"/>
        </a:solidFill>
        <a:latin typeface="Helvetica 55 Roman" panose="020B0604020202020204" pitchFamily="34" charset="0"/>
        <a:ea typeface="ＭＳ Ｐゴシック" pitchFamily="34" charset="-128"/>
        <a:cs typeface="+mn-cs"/>
      </a:defRPr>
    </a:lvl4pPr>
    <a:lvl5pPr marL="458734" indent="-115874" algn="l" defTabSz="712704" rtl="0" fontAlgn="base">
      <a:spcBef>
        <a:spcPct val="30000"/>
      </a:spcBef>
      <a:spcAft>
        <a:spcPct val="0"/>
      </a:spcAft>
      <a:buFont typeface="Helvetica 75" panose="020B0804020202020204" pitchFamily="34" charset="0"/>
      <a:buChar char="−"/>
      <a:defRPr sz="900" kern="1200">
        <a:solidFill>
          <a:schemeClr val="tx1"/>
        </a:solidFill>
        <a:latin typeface="Helvetica 55 Roman" panose="020B0604020202020204" pitchFamily="34" charset="0"/>
        <a:ea typeface="ＭＳ Ｐゴシック" pitchFamily="34" charset="-128"/>
        <a:cs typeface="+mn-cs"/>
      </a:defRPr>
    </a:lvl5pPr>
    <a:lvl6pPr marL="1782872" algn="l" defTabSz="7131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39446" algn="l" defTabSz="7131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96020" algn="l" defTabSz="7131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52594" algn="l" defTabSz="71314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9015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Mention au lifecycle tool 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954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954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954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954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167951" y="4469075"/>
            <a:ext cx="4237362" cy="483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39726" y="339725"/>
            <a:ext cx="5832475" cy="3460750"/>
          </a:xfrm>
        </p:spPr>
        <p:txBody>
          <a:bodyPr/>
          <a:lstStyle>
            <a:lvl1pPr>
              <a:lnSpc>
                <a:spcPct val="85000"/>
              </a:lnSpc>
              <a:spcAft>
                <a:spcPts val="3200"/>
              </a:spcAft>
              <a:defRPr sz="5500">
                <a:solidFill>
                  <a:schemeClr val="tx1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2400"/>
              </a:spcAft>
              <a:defRPr>
                <a:latin typeface="Helvetica 75 Bold" panose="020B0804020202020204" pitchFamily="34" charset="0"/>
              </a:defRPr>
            </a:lvl2pPr>
          </a:lstStyle>
          <a:p>
            <a:pPr lvl="0"/>
            <a:r>
              <a:rPr lang="fr-FR" noProof="0" dirty="0" smtClean="0"/>
              <a:t>Modifiez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508751" y="339725"/>
            <a:ext cx="2301875" cy="3460750"/>
          </a:xfrm>
        </p:spPr>
        <p:txBody>
          <a:bodyPr tIns="109715"/>
          <a:lstStyle>
            <a:lvl1pPr>
              <a:spcAft>
                <a:spcPts val="2400"/>
              </a:spcAft>
              <a:defRPr>
                <a:latin typeface="Helvetica 75 Bold" panose="020B0804020202020204" pitchFamily="34" charset="0"/>
              </a:defRPr>
            </a:lvl1pPr>
            <a:lvl2pPr>
              <a:spcAft>
                <a:spcPts val="2400"/>
              </a:spcAft>
              <a:defRPr>
                <a:latin typeface="Helvetica 75 Bold" panose="020B0804020202020204" pitchFamily="34" charset="0"/>
              </a:defRPr>
            </a:lvl2pPr>
          </a:lstStyle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3124192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4325" y="1184275"/>
            <a:ext cx="8515350" cy="3365500"/>
          </a:xfrm>
        </p:spPr>
        <p:txBody>
          <a:bodyPr/>
          <a:lstStyle>
            <a:lvl1pPr>
              <a:defRPr/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Cliquez pour modifier le titre</a:t>
            </a:r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619545" y="4749146"/>
            <a:ext cx="984244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fr-FR" sz="800" dirty="0" smtClean="0">
                <a:solidFill>
                  <a:srgbClr val="FF7900"/>
                </a:solidFill>
                <a:latin typeface="Helvetica 75 Bold" panose="020B0804020202020204" pitchFamily="34" charset="0"/>
                <a:ea typeface="+mn-ea"/>
              </a:rPr>
              <a:t>Orange </a:t>
            </a:r>
            <a:r>
              <a:rPr lang="fr-FR" sz="800" dirty="0" err="1" smtClean="0">
                <a:solidFill>
                  <a:srgbClr val="FF7900"/>
                </a:solidFill>
                <a:latin typeface="Helvetica 75 Bold" panose="020B0804020202020204" pitchFamily="34" charset="0"/>
                <a:ea typeface="+mn-ea"/>
              </a:rPr>
              <a:t>Confidential</a:t>
            </a:r>
            <a:endParaRPr lang="fr-FR" sz="800" dirty="0">
              <a:solidFill>
                <a:srgbClr val="FF7900"/>
              </a:solidFill>
              <a:latin typeface="Helvetica 75 Bold" panose="020B0804020202020204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084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4326" y="268289"/>
            <a:ext cx="4828498" cy="2301874"/>
          </a:xfrm>
        </p:spPr>
        <p:txBody>
          <a:bodyPr>
            <a:noAutofit/>
          </a:bodyPr>
          <a:lstStyle>
            <a:lvl1pPr algn="l">
              <a:lnSpc>
                <a:spcPct val="85000"/>
              </a:lnSpc>
              <a:defRPr sz="5500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/>
              <a:t>Cliquez pour modifier le titre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5800725" y="266701"/>
            <a:ext cx="3028950" cy="340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</p:txBody>
      </p:sp>
      <p:sp>
        <p:nvSpPr>
          <p:cNvPr id="4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0688" y="2704144"/>
            <a:ext cx="4831185" cy="966156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180954" indent="-180954" algn="l">
              <a:buClr>
                <a:schemeClr val="bg2"/>
              </a:buClr>
              <a:buSzPct val="10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2pPr>
            <a:lvl3pPr marL="406752" indent="-190777" algn="l">
              <a:spcBef>
                <a:spcPts val="336"/>
              </a:spcBef>
              <a:buClrTx/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  <a:latin typeface="Helvetica 55 Roman" panose="020B0604020202020204" pitchFamily="34" charset="0"/>
              </a:defRPr>
            </a:lvl3pPr>
            <a:lvl4pPr marL="593930" indent="-172780" algn="l">
              <a:spcBef>
                <a:spcPts val="24"/>
              </a:spcBef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</a:defRPr>
            </a:lvl4pPr>
            <a:lvl5pPr marL="799107" indent="-190777" algn="l"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nom du présentateur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313536" y="4233864"/>
            <a:ext cx="612775" cy="612775"/>
            <a:chOff x="313535" y="4233863"/>
            <a:chExt cx="612775" cy="612775"/>
          </a:xfrm>
        </p:grpSpPr>
        <p:sp>
          <p:nvSpPr>
            <p:cNvPr id="43" name="Rectangle 5"/>
            <p:cNvSpPr>
              <a:spLocks noChangeArrowheads="1"/>
            </p:cNvSpPr>
            <p:nvPr userDrawn="1"/>
          </p:nvSpPr>
          <p:spPr bwMode="auto">
            <a:xfrm>
              <a:off x="313535" y="4233863"/>
              <a:ext cx="612775" cy="612775"/>
            </a:xfrm>
            <a:prstGeom prst="rect">
              <a:avLst/>
            </a:prstGeom>
            <a:solidFill>
              <a:srgbClr val="FF7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293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srgbClr val="000000"/>
                </a:solidFill>
                <a:latin typeface="Helvetica 75 Bold"/>
                <a:ea typeface="+mn-ea"/>
              </a:endParaRPr>
            </a:p>
          </p:txBody>
        </p:sp>
        <p:sp>
          <p:nvSpPr>
            <p:cNvPr id="44" name="Freeform 6"/>
            <p:cNvSpPr>
              <a:spLocks noEditPoints="1"/>
            </p:cNvSpPr>
            <p:nvPr userDrawn="1"/>
          </p:nvSpPr>
          <p:spPr bwMode="auto">
            <a:xfrm>
              <a:off x="500860" y="4708526"/>
              <a:ext cx="74613" cy="87313"/>
            </a:xfrm>
            <a:custGeom>
              <a:avLst/>
              <a:gdLst>
                <a:gd name="T0" fmla="*/ 66 w 93"/>
                <a:gd name="T1" fmla="*/ 99 h 109"/>
                <a:gd name="T2" fmla="*/ 31 w 93"/>
                <a:gd name="T3" fmla="*/ 109 h 109"/>
                <a:gd name="T4" fmla="*/ 0 w 93"/>
                <a:gd name="T5" fmla="*/ 79 h 109"/>
                <a:gd name="T6" fmla="*/ 66 w 93"/>
                <a:gd name="T7" fmla="*/ 37 h 109"/>
                <a:gd name="T8" fmla="*/ 66 w 93"/>
                <a:gd name="T9" fmla="*/ 32 h 109"/>
                <a:gd name="T10" fmla="*/ 49 w 93"/>
                <a:gd name="T11" fmla="*/ 19 h 109"/>
                <a:gd name="T12" fmla="*/ 24 w 93"/>
                <a:gd name="T13" fmla="*/ 32 h 109"/>
                <a:gd name="T14" fmla="*/ 5 w 93"/>
                <a:gd name="T15" fmla="*/ 21 h 109"/>
                <a:gd name="T16" fmla="*/ 50 w 93"/>
                <a:gd name="T17" fmla="*/ 0 h 109"/>
                <a:gd name="T18" fmla="*/ 93 w 93"/>
                <a:gd name="T19" fmla="*/ 32 h 109"/>
                <a:gd name="T20" fmla="*/ 93 w 93"/>
                <a:gd name="T21" fmla="*/ 108 h 109"/>
                <a:gd name="T22" fmla="*/ 68 w 93"/>
                <a:gd name="T23" fmla="*/ 108 h 109"/>
                <a:gd name="T24" fmla="*/ 66 w 93"/>
                <a:gd name="T25" fmla="*/ 99 h 109"/>
                <a:gd name="T26" fmla="*/ 27 w 93"/>
                <a:gd name="T27" fmla="*/ 77 h 109"/>
                <a:gd name="T28" fmla="*/ 39 w 93"/>
                <a:gd name="T29" fmla="*/ 90 h 109"/>
                <a:gd name="T30" fmla="*/ 65 w 93"/>
                <a:gd name="T31" fmla="*/ 79 h 109"/>
                <a:gd name="T32" fmla="*/ 65 w 93"/>
                <a:gd name="T33" fmla="*/ 54 h 109"/>
                <a:gd name="T34" fmla="*/ 27 w 93"/>
                <a:gd name="T35" fmla="*/ 77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" h="109">
                  <a:moveTo>
                    <a:pt x="66" y="99"/>
                  </a:moveTo>
                  <a:cubicBezTo>
                    <a:pt x="55" y="106"/>
                    <a:pt x="43" y="109"/>
                    <a:pt x="31" y="109"/>
                  </a:cubicBezTo>
                  <a:cubicBezTo>
                    <a:pt x="11" y="109"/>
                    <a:pt x="0" y="96"/>
                    <a:pt x="0" y="79"/>
                  </a:cubicBezTo>
                  <a:cubicBezTo>
                    <a:pt x="0" y="55"/>
                    <a:pt x="21" y="42"/>
                    <a:pt x="66" y="37"/>
                  </a:cubicBezTo>
                  <a:cubicBezTo>
                    <a:pt x="66" y="32"/>
                    <a:pt x="66" y="32"/>
                    <a:pt x="66" y="32"/>
                  </a:cubicBezTo>
                  <a:cubicBezTo>
                    <a:pt x="66" y="24"/>
                    <a:pt x="60" y="19"/>
                    <a:pt x="49" y="19"/>
                  </a:cubicBezTo>
                  <a:cubicBezTo>
                    <a:pt x="39" y="19"/>
                    <a:pt x="30" y="24"/>
                    <a:pt x="24" y="32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15" y="7"/>
                    <a:pt x="30" y="0"/>
                    <a:pt x="50" y="0"/>
                  </a:cubicBezTo>
                  <a:cubicBezTo>
                    <a:pt x="77" y="0"/>
                    <a:pt x="93" y="12"/>
                    <a:pt x="93" y="32"/>
                  </a:cubicBezTo>
                  <a:cubicBezTo>
                    <a:pt x="93" y="32"/>
                    <a:pt x="93" y="108"/>
                    <a:pt x="93" y="108"/>
                  </a:cubicBezTo>
                  <a:cubicBezTo>
                    <a:pt x="68" y="108"/>
                    <a:pt x="68" y="108"/>
                    <a:pt x="68" y="108"/>
                  </a:cubicBezTo>
                  <a:lnTo>
                    <a:pt x="66" y="99"/>
                  </a:lnTo>
                  <a:close/>
                  <a:moveTo>
                    <a:pt x="27" y="77"/>
                  </a:moveTo>
                  <a:cubicBezTo>
                    <a:pt x="27" y="84"/>
                    <a:pt x="31" y="90"/>
                    <a:pt x="39" y="90"/>
                  </a:cubicBezTo>
                  <a:cubicBezTo>
                    <a:pt x="48" y="90"/>
                    <a:pt x="57" y="87"/>
                    <a:pt x="65" y="79"/>
                  </a:cubicBezTo>
                  <a:cubicBezTo>
                    <a:pt x="65" y="54"/>
                    <a:pt x="65" y="54"/>
                    <a:pt x="65" y="54"/>
                  </a:cubicBezTo>
                  <a:cubicBezTo>
                    <a:pt x="39" y="57"/>
                    <a:pt x="27" y="64"/>
                    <a:pt x="27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293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srgbClr val="000000"/>
                </a:solidFill>
                <a:latin typeface="Helvetica 75 Bold"/>
                <a:ea typeface="+mn-ea"/>
              </a:endParaRPr>
            </a:p>
          </p:txBody>
        </p:sp>
        <p:sp>
          <p:nvSpPr>
            <p:cNvPr id="45" name="Freeform 7"/>
            <p:cNvSpPr>
              <a:spLocks/>
            </p:cNvSpPr>
            <p:nvPr userDrawn="1"/>
          </p:nvSpPr>
          <p:spPr bwMode="auto">
            <a:xfrm>
              <a:off x="592935" y="4708526"/>
              <a:ext cx="76200" cy="87313"/>
            </a:xfrm>
            <a:custGeom>
              <a:avLst/>
              <a:gdLst>
                <a:gd name="T0" fmla="*/ 0 w 94"/>
                <a:gd name="T1" fmla="*/ 5 h 108"/>
                <a:gd name="T2" fmla="*/ 23 w 94"/>
                <a:gd name="T3" fmla="*/ 2 h 108"/>
                <a:gd name="T4" fmla="*/ 25 w 94"/>
                <a:gd name="T5" fmla="*/ 15 h 108"/>
                <a:gd name="T6" fmla="*/ 61 w 94"/>
                <a:gd name="T7" fmla="*/ 0 h 108"/>
                <a:gd name="T8" fmla="*/ 94 w 94"/>
                <a:gd name="T9" fmla="*/ 34 h 108"/>
                <a:gd name="T10" fmla="*/ 94 w 94"/>
                <a:gd name="T11" fmla="*/ 108 h 108"/>
                <a:gd name="T12" fmla="*/ 66 w 94"/>
                <a:gd name="T13" fmla="*/ 108 h 108"/>
                <a:gd name="T14" fmla="*/ 66 w 94"/>
                <a:gd name="T15" fmla="*/ 39 h 108"/>
                <a:gd name="T16" fmla="*/ 53 w 94"/>
                <a:gd name="T17" fmla="*/ 21 h 108"/>
                <a:gd name="T18" fmla="*/ 27 w 94"/>
                <a:gd name="T19" fmla="*/ 32 h 108"/>
                <a:gd name="T20" fmla="*/ 27 w 94"/>
                <a:gd name="T21" fmla="*/ 108 h 108"/>
                <a:gd name="T22" fmla="*/ 0 w 94"/>
                <a:gd name="T23" fmla="*/ 108 h 108"/>
                <a:gd name="T24" fmla="*/ 0 w 94"/>
                <a:gd name="T25" fmla="*/ 5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108">
                  <a:moveTo>
                    <a:pt x="0" y="5"/>
                  </a:moveTo>
                  <a:cubicBezTo>
                    <a:pt x="23" y="2"/>
                    <a:pt x="23" y="2"/>
                    <a:pt x="23" y="2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38" y="5"/>
                    <a:pt x="48" y="0"/>
                    <a:pt x="61" y="0"/>
                  </a:cubicBezTo>
                  <a:cubicBezTo>
                    <a:pt x="83" y="0"/>
                    <a:pt x="94" y="12"/>
                    <a:pt x="94" y="34"/>
                  </a:cubicBezTo>
                  <a:cubicBezTo>
                    <a:pt x="94" y="108"/>
                    <a:pt x="94" y="108"/>
                    <a:pt x="94" y="108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6" y="39"/>
                    <a:pt x="66" y="39"/>
                    <a:pt x="66" y="39"/>
                  </a:cubicBezTo>
                  <a:cubicBezTo>
                    <a:pt x="66" y="26"/>
                    <a:pt x="63" y="21"/>
                    <a:pt x="53" y="21"/>
                  </a:cubicBezTo>
                  <a:cubicBezTo>
                    <a:pt x="45" y="21"/>
                    <a:pt x="36" y="24"/>
                    <a:pt x="27" y="32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0" y="108"/>
                    <a:pt x="0" y="108"/>
                    <a:pt x="0" y="108"/>
                  </a:cubicBez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293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srgbClr val="000000"/>
                </a:solidFill>
                <a:latin typeface="Helvetica 75 Bold"/>
                <a:ea typeface="+mn-ea"/>
              </a:endParaRPr>
            </a:p>
          </p:txBody>
        </p:sp>
        <p:sp>
          <p:nvSpPr>
            <p:cNvPr id="46" name="Freeform 8"/>
            <p:cNvSpPr>
              <a:spLocks noEditPoints="1"/>
            </p:cNvSpPr>
            <p:nvPr userDrawn="1"/>
          </p:nvSpPr>
          <p:spPr bwMode="auto">
            <a:xfrm>
              <a:off x="778673" y="4708526"/>
              <a:ext cx="79375" cy="88900"/>
            </a:xfrm>
            <a:custGeom>
              <a:avLst/>
              <a:gdLst>
                <a:gd name="T0" fmla="*/ 50 w 98"/>
                <a:gd name="T1" fmla="*/ 110 h 110"/>
                <a:gd name="T2" fmla="*/ 0 w 98"/>
                <a:gd name="T3" fmla="*/ 55 h 110"/>
                <a:gd name="T4" fmla="*/ 49 w 98"/>
                <a:gd name="T5" fmla="*/ 0 h 110"/>
                <a:gd name="T6" fmla="*/ 98 w 98"/>
                <a:gd name="T7" fmla="*/ 54 h 110"/>
                <a:gd name="T8" fmla="*/ 97 w 98"/>
                <a:gd name="T9" fmla="*/ 59 h 110"/>
                <a:gd name="T10" fmla="*/ 27 w 98"/>
                <a:gd name="T11" fmla="*/ 59 h 110"/>
                <a:gd name="T12" fmla="*/ 52 w 98"/>
                <a:gd name="T13" fmla="*/ 89 h 110"/>
                <a:gd name="T14" fmla="*/ 76 w 98"/>
                <a:gd name="T15" fmla="*/ 76 h 110"/>
                <a:gd name="T16" fmla="*/ 96 w 98"/>
                <a:gd name="T17" fmla="*/ 87 h 110"/>
                <a:gd name="T18" fmla="*/ 50 w 98"/>
                <a:gd name="T19" fmla="*/ 110 h 110"/>
                <a:gd name="T20" fmla="*/ 70 w 98"/>
                <a:gd name="T21" fmla="*/ 41 h 110"/>
                <a:gd name="T22" fmla="*/ 49 w 98"/>
                <a:gd name="T23" fmla="*/ 19 h 110"/>
                <a:gd name="T24" fmla="*/ 28 w 98"/>
                <a:gd name="T25" fmla="*/ 41 h 110"/>
                <a:gd name="T26" fmla="*/ 70 w 98"/>
                <a:gd name="T27" fmla="*/ 41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8" h="110">
                  <a:moveTo>
                    <a:pt x="50" y="110"/>
                  </a:moveTo>
                  <a:cubicBezTo>
                    <a:pt x="19" y="110"/>
                    <a:pt x="0" y="90"/>
                    <a:pt x="0" y="55"/>
                  </a:cubicBezTo>
                  <a:cubicBezTo>
                    <a:pt x="0" y="20"/>
                    <a:pt x="19" y="0"/>
                    <a:pt x="49" y="0"/>
                  </a:cubicBezTo>
                  <a:cubicBezTo>
                    <a:pt x="80" y="0"/>
                    <a:pt x="98" y="20"/>
                    <a:pt x="98" y="54"/>
                  </a:cubicBezTo>
                  <a:cubicBezTo>
                    <a:pt x="98" y="56"/>
                    <a:pt x="97" y="57"/>
                    <a:pt x="97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8" y="79"/>
                    <a:pt x="36" y="89"/>
                    <a:pt x="52" y="89"/>
                  </a:cubicBezTo>
                  <a:cubicBezTo>
                    <a:pt x="63" y="89"/>
                    <a:pt x="70" y="85"/>
                    <a:pt x="76" y="76"/>
                  </a:cubicBezTo>
                  <a:cubicBezTo>
                    <a:pt x="96" y="87"/>
                    <a:pt x="96" y="87"/>
                    <a:pt x="96" y="87"/>
                  </a:cubicBezTo>
                  <a:cubicBezTo>
                    <a:pt x="87" y="102"/>
                    <a:pt x="71" y="110"/>
                    <a:pt x="50" y="110"/>
                  </a:cubicBezTo>
                  <a:close/>
                  <a:moveTo>
                    <a:pt x="70" y="41"/>
                  </a:moveTo>
                  <a:cubicBezTo>
                    <a:pt x="70" y="27"/>
                    <a:pt x="62" y="19"/>
                    <a:pt x="49" y="19"/>
                  </a:cubicBezTo>
                  <a:cubicBezTo>
                    <a:pt x="37" y="19"/>
                    <a:pt x="29" y="27"/>
                    <a:pt x="28" y="41"/>
                  </a:cubicBezTo>
                  <a:lnTo>
                    <a:pt x="70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293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srgbClr val="000000"/>
                </a:solidFill>
                <a:latin typeface="Helvetica 75 Bold"/>
                <a:ea typeface="+mn-ea"/>
              </a:endParaRPr>
            </a:p>
          </p:txBody>
        </p:sp>
        <p:sp>
          <p:nvSpPr>
            <p:cNvPr id="47" name="Freeform 9"/>
            <p:cNvSpPr>
              <a:spLocks noEditPoints="1"/>
            </p:cNvSpPr>
            <p:nvPr userDrawn="1"/>
          </p:nvSpPr>
          <p:spPr bwMode="auto">
            <a:xfrm>
              <a:off x="346873" y="4708526"/>
              <a:ext cx="84138" cy="88900"/>
            </a:xfrm>
            <a:custGeom>
              <a:avLst/>
              <a:gdLst>
                <a:gd name="T0" fmla="*/ 52 w 104"/>
                <a:gd name="T1" fmla="*/ 111 h 111"/>
                <a:gd name="T2" fmla="*/ 0 w 104"/>
                <a:gd name="T3" fmla="*/ 55 h 111"/>
                <a:gd name="T4" fmla="*/ 52 w 104"/>
                <a:gd name="T5" fmla="*/ 0 h 111"/>
                <a:gd name="T6" fmla="*/ 104 w 104"/>
                <a:gd name="T7" fmla="*/ 55 h 111"/>
                <a:gd name="T8" fmla="*/ 52 w 104"/>
                <a:gd name="T9" fmla="*/ 111 h 111"/>
                <a:gd name="T10" fmla="*/ 52 w 104"/>
                <a:gd name="T11" fmla="*/ 23 h 111"/>
                <a:gd name="T12" fmla="*/ 28 w 104"/>
                <a:gd name="T13" fmla="*/ 55 h 111"/>
                <a:gd name="T14" fmla="*/ 52 w 104"/>
                <a:gd name="T15" fmla="*/ 87 h 111"/>
                <a:gd name="T16" fmla="*/ 77 w 104"/>
                <a:gd name="T17" fmla="*/ 55 h 111"/>
                <a:gd name="T18" fmla="*/ 52 w 104"/>
                <a:gd name="T19" fmla="*/ 23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4" h="111">
                  <a:moveTo>
                    <a:pt x="52" y="111"/>
                  </a:moveTo>
                  <a:cubicBezTo>
                    <a:pt x="25" y="111"/>
                    <a:pt x="0" y="93"/>
                    <a:pt x="0" y="55"/>
                  </a:cubicBezTo>
                  <a:cubicBezTo>
                    <a:pt x="0" y="17"/>
                    <a:pt x="25" y="0"/>
                    <a:pt x="52" y="0"/>
                  </a:cubicBezTo>
                  <a:cubicBezTo>
                    <a:pt x="79" y="0"/>
                    <a:pt x="104" y="17"/>
                    <a:pt x="104" y="55"/>
                  </a:cubicBezTo>
                  <a:cubicBezTo>
                    <a:pt x="104" y="93"/>
                    <a:pt x="79" y="111"/>
                    <a:pt x="52" y="111"/>
                  </a:cubicBezTo>
                  <a:close/>
                  <a:moveTo>
                    <a:pt x="52" y="23"/>
                  </a:moveTo>
                  <a:cubicBezTo>
                    <a:pt x="31" y="23"/>
                    <a:pt x="28" y="42"/>
                    <a:pt x="28" y="55"/>
                  </a:cubicBezTo>
                  <a:cubicBezTo>
                    <a:pt x="28" y="69"/>
                    <a:pt x="31" y="87"/>
                    <a:pt x="52" y="87"/>
                  </a:cubicBezTo>
                  <a:cubicBezTo>
                    <a:pt x="73" y="87"/>
                    <a:pt x="77" y="69"/>
                    <a:pt x="77" y="55"/>
                  </a:cubicBezTo>
                  <a:cubicBezTo>
                    <a:pt x="77" y="42"/>
                    <a:pt x="73" y="23"/>
                    <a:pt x="52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293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srgbClr val="000000"/>
                </a:solidFill>
                <a:latin typeface="Helvetica 75 Bold"/>
                <a:ea typeface="+mn-ea"/>
              </a:endParaRPr>
            </a:p>
          </p:txBody>
        </p:sp>
        <p:sp>
          <p:nvSpPr>
            <p:cNvPr id="48" name="Freeform 10"/>
            <p:cNvSpPr>
              <a:spLocks/>
            </p:cNvSpPr>
            <p:nvPr userDrawn="1"/>
          </p:nvSpPr>
          <p:spPr bwMode="auto">
            <a:xfrm>
              <a:off x="446885" y="4708526"/>
              <a:ext cx="47625" cy="87313"/>
            </a:xfrm>
            <a:custGeom>
              <a:avLst/>
              <a:gdLst>
                <a:gd name="T0" fmla="*/ 0 w 59"/>
                <a:gd name="T1" fmla="*/ 3 h 108"/>
                <a:gd name="T2" fmla="*/ 26 w 59"/>
                <a:gd name="T3" fmla="*/ 3 h 108"/>
                <a:gd name="T4" fmla="*/ 26 w 59"/>
                <a:gd name="T5" fmla="*/ 15 h 108"/>
                <a:gd name="T6" fmla="*/ 55 w 59"/>
                <a:gd name="T7" fmla="*/ 0 h 108"/>
                <a:gd name="T8" fmla="*/ 59 w 59"/>
                <a:gd name="T9" fmla="*/ 1 h 108"/>
                <a:gd name="T10" fmla="*/ 59 w 59"/>
                <a:gd name="T11" fmla="*/ 27 h 108"/>
                <a:gd name="T12" fmla="*/ 58 w 59"/>
                <a:gd name="T13" fmla="*/ 27 h 108"/>
                <a:gd name="T14" fmla="*/ 28 w 59"/>
                <a:gd name="T15" fmla="*/ 38 h 108"/>
                <a:gd name="T16" fmla="*/ 28 w 59"/>
                <a:gd name="T17" fmla="*/ 108 h 108"/>
                <a:gd name="T18" fmla="*/ 0 w 59"/>
                <a:gd name="T19" fmla="*/ 108 h 108"/>
                <a:gd name="T20" fmla="*/ 0 w 59"/>
                <a:gd name="T21" fmla="*/ 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08">
                  <a:moveTo>
                    <a:pt x="0" y="3"/>
                  </a:moveTo>
                  <a:cubicBezTo>
                    <a:pt x="26" y="3"/>
                    <a:pt x="26" y="3"/>
                    <a:pt x="26" y="3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31" y="8"/>
                    <a:pt x="44" y="0"/>
                    <a:pt x="55" y="0"/>
                  </a:cubicBezTo>
                  <a:cubicBezTo>
                    <a:pt x="57" y="0"/>
                    <a:pt x="58" y="0"/>
                    <a:pt x="59" y="1"/>
                  </a:cubicBezTo>
                  <a:cubicBezTo>
                    <a:pt x="59" y="27"/>
                    <a:pt x="59" y="27"/>
                    <a:pt x="59" y="27"/>
                  </a:cubicBezTo>
                  <a:cubicBezTo>
                    <a:pt x="59" y="27"/>
                    <a:pt x="58" y="27"/>
                    <a:pt x="58" y="27"/>
                  </a:cubicBezTo>
                  <a:cubicBezTo>
                    <a:pt x="46" y="27"/>
                    <a:pt x="32" y="28"/>
                    <a:pt x="28" y="38"/>
                  </a:cubicBezTo>
                  <a:cubicBezTo>
                    <a:pt x="28" y="108"/>
                    <a:pt x="28" y="108"/>
                    <a:pt x="28" y="108"/>
                  </a:cubicBezTo>
                  <a:cubicBezTo>
                    <a:pt x="0" y="108"/>
                    <a:pt x="0" y="108"/>
                    <a:pt x="0" y="108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293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srgbClr val="000000"/>
                </a:solidFill>
                <a:latin typeface="Helvetica 75 Bold"/>
                <a:ea typeface="+mn-ea"/>
              </a:endParaRPr>
            </a:p>
          </p:txBody>
        </p:sp>
        <p:sp>
          <p:nvSpPr>
            <p:cNvPr id="49" name="Freeform 11"/>
            <p:cNvSpPr>
              <a:spLocks noEditPoints="1"/>
            </p:cNvSpPr>
            <p:nvPr userDrawn="1"/>
          </p:nvSpPr>
          <p:spPr bwMode="auto">
            <a:xfrm>
              <a:off x="685010" y="4708526"/>
              <a:ext cx="79375" cy="120650"/>
            </a:xfrm>
            <a:custGeom>
              <a:avLst/>
              <a:gdLst>
                <a:gd name="T0" fmla="*/ 49 w 98"/>
                <a:gd name="T1" fmla="*/ 85 h 149"/>
                <a:gd name="T2" fmla="*/ 72 w 98"/>
                <a:gd name="T3" fmla="*/ 50 h 149"/>
                <a:gd name="T4" fmla="*/ 49 w 98"/>
                <a:gd name="T5" fmla="*/ 20 h 149"/>
                <a:gd name="T6" fmla="*/ 28 w 98"/>
                <a:gd name="T7" fmla="*/ 51 h 149"/>
                <a:gd name="T8" fmla="*/ 49 w 98"/>
                <a:gd name="T9" fmla="*/ 85 h 149"/>
                <a:gd name="T10" fmla="*/ 98 w 98"/>
                <a:gd name="T11" fmla="*/ 2 h 149"/>
                <a:gd name="T12" fmla="*/ 98 w 98"/>
                <a:gd name="T13" fmla="*/ 102 h 149"/>
                <a:gd name="T14" fmla="*/ 47 w 98"/>
                <a:gd name="T15" fmla="*/ 149 h 149"/>
                <a:gd name="T16" fmla="*/ 3 w 98"/>
                <a:gd name="T17" fmla="*/ 123 h 149"/>
                <a:gd name="T18" fmla="*/ 30 w 98"/>
                <a:gd name="T19" fmla="*/ 118 h 149"/>
                <a:gd name="T20" fmla="*/ 50 w 98"/>
                <a:gd name="T21" fmla="*/ 128 h 149"/>
                <a:gd name="T22" fmla="*/ 72 w 98"/>
                <a:gd name="T23" fmla="*/ 105 h 149"/>
                <a:gd name="T24" fmla="*/ 72 w 98"/>
                <a:gd name="T25" fmla="*/ 93 h 149"/>
                <a:gd name="T26" fmla="*/ 71 w 98"/>
                <a:gd name="T27" fmla="*/ 92 h 149"/>
                <a:gd name="T28" fmla="*/ 44 w 98"/>
                <a:gd name="T29" fmla="*/ 108 h 149"/>
                <a:gd name="T30" fmla="*/ 0 w 98"/>
                <a:gd name="T31" fmla="*/ 55 h 149"/>
                <a:gd name="T32" fmla="*/ 42 w 98"/>
                <a:gd name="T33" fmla="*/ 0 h 149"/>
                <a:gd name="T34" fmla="*/ 73 w 98"/>
                <a:gd name="T35" fmla="*/ 15 h 149"/>
                <a:gd name="T36" fmla="*/ 73 w 98"/>
                <a:gd name="T37" fmla="*/ 15 h 149"/>
                <a:gd name="T38" fmla="*/ 75 w 98"/>
                <a:gd name="T39" fmla="*/ 2 h 149"/>
                <a:gd name="T40" fmla="*/ 98 w 98"/>
                <a:gd name="T41" fmla="*/ 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8" h="149">
                  <a:moveTo>
                    <a:pt x="49" y="85"/>
                  </a:moveTo>
                  <a:cubicBezTo>
                    <a:pt x="70" y="85"/>
                    <a:pt x="72" y="64"/>
                    <a:pt x="72" y="50"/>
                  </a:cubicBezTo>
                  <a:cubicBezTo>
                    <a:pt x="72" y="33"/>
                    <a:pt x="64" y="20"/>
                    <a:pt x="49" y="20"/>
                  </a:cubicBezTo>
                  <a:cubicBezTo>
                    <a:pt x="39" y="20"/>
                    <a:pt x="28" y="27"/>
                    <a:pt x="28" y="51"/>
                  </a:cubicBezTo>
                  <a:cubicBezTo>
                    <a:pt x="28" y="64"/>
                    <a:pt x="29" y="85"/>
                    <a:pt x="49" y="85"/>
                  </a:cubicBezTo>
                  <a:close/>
                  <a:moveTo>
                    <a:pt x="98" y="2"/>
                  </a:moveTo>
                  <a:cubicBezTo>
                    <a:pt x="98" y="102"/>
                    <a:pt x="98" y="102"/>
                    <a:pt x="98" y="102"/>
                  </a:cubicBezTo>
                  <a:cubicBezTo>
                    <a:pt x="98" y="119"/>
                    <a:pt x="97" y="148"/>
                    <a:pt x="47" y="149"/>
                  </a:cubicBezTo>
                  <a:cubicBezTo>
                    <a:pt x="26" y="149"/>
                    <a:pt x="7" y="141"/>
                    <a:pt x="3" y="123"/>
                  </a:cubicBezTo>
                  <a:cubicBezTo>
                    <a:pt x="30" y="118"/>
                    <a:pt x="30" y="118"/>
                    <a:pt x="30" y="118"/>
                  </a:cubicBezTo>
                  <a:cubicBezTo>
                    <a:pt x="32" y="123"/>
                    <a:pt x="35" y="128"/>
                    <a:pt x="50" y="128"/>
                  </a:cubicBezTo>
                  <a:cubicBezTo>
                    <a:pt x="65" y="128"/>
                    <a:pt x="72" y="122"/>
                    <a:pt x="72" y="105"/>
                  </a:cubicBezTo>
                  <a:cubicBezTo>
                    <a:pt x="72" y="93"/>
                    <a:pt x="72" y="93"/>
                    <a:pt x="72" y="93"/>
                  </a:cubicBezTo>
                  <a:cubicBezTo>
                    <a:pt x="71" y="92"/>
                    <a:pt x="71" y="92"/>
                    <a:pt x="71" y="92"/>
                  </a:cubicBezTo>
                  <a:cubicBezTo>
                    <a:pt x="67" y="100"/>
                    <a:pt x="60" y="108"/>
                    <a:pt x="44" y="108"/>
                  </a:cubicBezTo>
                  <a:cubicBezTo>
                    <a:pt x="19" y="108"/>
                    <a:pt x="0" y="91"/>
                    <a:pt x="0" y="55"/>
                  </a:cubicBezTo>
                  <a:cubicBezTo>
                    <a:pt x="0" y="20"/>
                    <a:pt x="20" y="0"/>
                    <a:pt x="42" y="0"/>
                  </a:cubicBezTo>
                  <a:cubicBezTo>
                    <a:pt x="63" y="0"/>
                    <a:pt x="71" y="10"/>
                    <a:pt x="73" y="15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5" y="2"/>
                    <a:pt x="75" y="2"/>
                    <a:pt x="75" y="2"/>
                  </a:cubicBezTo>
                  <a:lnTo>
                    <a:pt x="98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293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srgbClr val="000000"/>
                </a:solidFill>
                <a:latin typeface="Helvetica 75 Bold"/>
                <a:ea typeface="+mn-ea"/>
              </a:endParaRPr>
            </a:p>
          </p:txBody>
        </p:sp>
        <p:sp>
          <p:nvSpPr>
            <p:cNvPr id="50" name="Freeform 12"/>
            <p:cNvSpPr>
              <a:spLocks noEditPoints="1"/>
            </p:cNvSpPr>
            <p:nvPr userDrawn="1"/>
          </p:nvSpPr>
          <p:spPr bwMode="auto">
            <a:xfrm>
              <a:off x="843760" y="4678363"/>
              <a:ext cx="58738" cy="26988"/>
            </a:xfrm>
            <a:custGeom>
              <a:avLst/>
              <a:gdLst>
                <a:gd name="T0" fmla="*/ 14 w 37"/>
                <a:gd name="T1" fmla="*/ 2 h 17"/>
                <a:gd name="T2" fmla="*/ 9 w 37"/>
                <a:gd name="T3" fmla="*/ 2 h 17"/>
                <a:gd name="T4" fmla="*/ 9 w 37"/>
                <a:gd name="T5" fmla="*/ 17 h 17"/>
                <a:gd name="T6" fmla="*/ 6 w 37"/>
                <a:gd name="T7" fmla="*/ 17 h 17"/>
                <a:gd name="T8" fmla="*/ 6 w 37"/>
                <a:gd name="T9" fmla="*/ 2 h 17"/>
                <a:gd name="T10" fmla="*/ 0 w 37"/>
                <a:gd name="T11" fmla="*/ 2 h 17"/>
                <a:gd name="T12" fmla="*/ 0 w 37"/>
                <a:gd name="T13" fmla="*/ 0 h 17"/>
                <a:gd name="T14" fmla="*/ 14 w 37"/>
                <a:gd name="T15" fmla="*/ 0 h 17"/>
                <a:gd name="T16" fmla="*/ 14 w 37"/>
                <a:gd name="T17" fmla="*/ 2 h 17"/>
                <a:gd name="T18" fmla="*/ 37 w 37"/>
                <a:gd name="T19" fmla="*/ 17 h 17"/>
                <a:gd name="T20" fmla="*/ 34 w 37"/>
                <a:gd name="T21" fmla="*/ 17 h 17"/>
                <a:gd name="T22" fmla="*/ 34 w 37"/>
                <a:gd name="T23" fmla="*/ 2 h 17"/>
                <a:gd name="T24" fmla="*/ 34 w 37"/>
                <a:gd name="T25" fmla="*/ 2 h 17"/>
                <a:gd name="T26" fmla="*/ 29 w 37"/>
                <a:gd name="T27" fmla="*/ 17 h 17"/>
                <a:gd name="T28" fmla="*/ 27 w 37"/>
                <a:gd name="T29" fmla="*/ 17 h 17"/>
                <a:gd name="T30" fmla="*/ 21 w 37"/>
                <a:gd name="T31" fmla="*/ 2 h 17"/>
                <a:gd name="T32" fmla="*/ 20 w 37"/>
                <a:gd name="T33" fmla="*/ 2 h 17"/>
                <a:gd name="T34" fmla="*/ 20 w 37"/>
                <a:gd name="T35" fmla="*/ 17 h 17"/>
                <a:gd name="T36" fmla="*/ 18 w 37"/>
                <a:gd name="T37" fmla="*/ 17 h 17"/>
                <a:gd name="T38" fmla="*/ 18 w 37"/>
                <a:gd name="T39" fmla="*/ 0 h 17"/>
                <a:gd name="T40" fmla="*/ 22 w 37"/>
                <a:gd name="T41" fmla="*/ 0 h 17"/>
                <a:gd name="T42" fmla="*/ 28 w 37"/>
                <a:gd name="T43" fmla="*/ 13 h 17"/>
                <a:gd name="T44" fmla="*/ 33 w 37"/>
                <a:gd name="T45" fmla="*/ 0 h 17"/>
                <a:gd name="T46" fmla="*/ 37 w 37"/>
                <a:gd name="T47" fmla="*/ 0 h 17"/>
                <a:gd name="T48" fmla="*/ 37 w 37"/>
                <a:gd name="T4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17">
                  <a:moveTo>
                    <a:pt x="14" y="2"/>
                  </a:moveTo>
                  <a:lnTo>
                    <a:pt x="9" y="2"/>
                  </a:lnTo>
                  <a:lnTo>
                    <a:pt x="9" y="17"/>
                  </a:lnTo>
                  <a:lnTo>
                    <a:pt x="6" y="17"/>
                  </a:lnTo>
                  <a:lnTo>
                    <a:pt x="6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2"/>
                  </a:lnTo>
                  <a:close/>
                  <a:moveTo>
                    <a:pt x="37" y="17"/>
                  </a:moveTo>
                  <a:lnTo>
                    <a:pt x="34" y="17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29" y="17"/>
                  </a:lnTo>
                  <a:lnTo>
                    <a:pt x="27" y="17"/>
                  </a:lnTo>
                  <a:lnTo>
                    <a:pt x="21" y="2"/>
                  </a:lnTo>
                  <a:lnTo>
                    <a:pt x="20" y="2"/>
                  </a:lnTo>
                  <a:lnTo>
                    <a:pt x="20" y="17"/>
                  </a:lnTo>
                  <a:lnTo>
                    <a:pt x="18" y="17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8" y="13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37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293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srgbClr val="000000"/>
                </a:solidFill>
                <a:latin typeface="Helvetica 75 Bold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3726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4326" y="268287"/>
            <a:ext cx="8515349" cy="4281487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 marL="358733" indent="-358733">
              <a:spcBef>
                <a:spcPts val="0"/>
              </a:spcBef>
              <a:buClrTx/>
              <a:buSzPct val="100000"/>
              <a:buFont typeface="+mj-lt"/>
              <a:buAutoNum type="arabicPeriod"/>
              <a:defRPr sz="3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noProof="0" dirty="0"/>
              <a:t>Cliquez pour modifier le contenu</a:t>
            </a:r>
          </a:p>
          <a:p>
            <a:pPr lvl="1"/>
            <a:r>
              <a:rPr lang="fr-FR" noProof="0" dirty="0"/>
              <a:t>Deuxième niveau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19545" y="4749146"/>
            <a:ext cx="984244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fr-FR" sz="800" dirty="0" smtClean="0">
                <a:solidFill>
                  <a:srgbClr val="FF7900"/>
                </a:solidFill>
                <a:latin typeface="Helvetica 75 Bold" panose="020B0804020202020204" pitchFamily="34" charset="0"/>
                <a:ea typeface="+mn-ea"/>
              </a:rPr>
              <a:t>Orange </a:t>
            </a:r>
            <a:r>
              <a:rPr lang="fr-FR" sz="800" dirty="0" err="1" smtClean="0">
                <a:solidFill>
                  <a:srgbClr val="FF7900"/>
                </a:solidFill>
                <a:latin typeface="Helvetica 75 Bold" panose="020B0804020202020204" pitchFamily="34" charset="0"/>
                <a:ea typeface="+mn-ea"/>
              </a:rPr>
              <a:t>Confidential</a:t>
            </a:r>
            <a:endParaRPr lang="fr-FR" sz="800" dirty="0">
              <a:solidFill>
                <a:srgbClr val="FF7900"/>
              </a:solidFill>
              <a:latin typeface="Helvetica 75 Bold" panose="020B0804020202020204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07616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13770" y="268287"/>
            <a:ext cx="6096839" cy="4281487"/>
          </a:xfrm>
        </p:spPr>
        <p:txBody>
          <a:bodyPr>
            <a:normAutofit/>
          </a:bodyPr>
          <a:lstStyle>
            <a:lvl1pPr>
              <a:lnSpc>
                <a:spcPct val="85000"/>
              </a:lnSpc>
              <a:spcBef>
                <a:spcPts val="0"/>
              </a:spcBef>
              <a:buNone/>
              <a:defRPr sz="5500" baseline="0"/>
            </a:lvl1pPr>
            <a:lvl2pPr>
              <a:lnSpc>
                <a:spcPct val="85000"/>
              </a:lnSpc>
              <a:spcBef>
                <a:spcPts val="0"/>
              </a:spcBef>
              <a:defRPr sz="5500"/>
            </a:lvl2pPr>
            <a:lvl3pPr>
              <a:defRPr sz="5500"/>
            </a:lvl3pPr>
            <a:lvl4pPr>
              <a:defRPr sz="5500"/>
            </a:lvl4pPr>
            <a:lvl5pPr>
              <a:defRPr sz="5500"/>
            </a:lvl5pPr>
          </a:lstStyle>
          <a:p>
            <a:pPr lvl="0"/>
            <a:r>
              <a:rPr lang="fr-FR" noProof="0" dirty="0"/>
              <a:t>Cliquez pour modifier le nom de la section </a:t>
            </a:r>
          </a:p>
          <a:p>
            <a:pPr lvl="1"/>
            <a:r>
              <a:rPr lang="fr-FR" noProof="0" dirty="0"/>
              <a:t>Deuxième niveau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619545" y="4749146"/>
            <a:ext cx="984244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fr-FR" sz="800" dirty="0" smtClean="0">
                <a:solidFill>
                  <a:srgbClr val="FF7900"/>
                </a:solidFill>
                <a:latin typeface="Helvetica 75 Bold" panose="020B0804020202020204" pitchFamily="34" charset="0"/>
                <a:ea typeface="+mn-ea"/>
              </a:rPr>
              <a:t>Orange </a:t>
            </a:r>
            <a:r>
              <a:rPr lang="fr-FR" sz="800" dirty="0" err="1" smtClean="0">
                <a:solidFill>
                  <a:srgbClr val="FF7900"/>
                </a:solidFill>
                <a:latin typeface="Helvetica 75 Bold" panose="020B0804020202020204" pitchFamily="34" charset="0"/>
                <a:ea typeface="+mn-ea"/>
              </a:rPr>
              <a:t>Confidential</a:t>
            </a:r>
            <a:endParaRPr lang="fr-FR" sz="800" dirty="0">
              <a:solidFill>
                <a:srgbClr val="FF7900"/>
              </a:solidFill>
              <a:latin typeface="Helvetica 75 Bold" panose="020B0804020202020204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6238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14326" y="1184275"/>
            <a:ext cx="3966930" cy="3365499"/>
          </a:xfrm>
        </p:spPr>
        <p:txBody>
          <a:bodyPr>
            <a:normAutofit/>
          </a:bodyPr>
          <a:lstStyle>
            <a:lvl1pPr>
              <a:defRPr sz="1400" baseline="0"/>
            </a:lvl1pPr>
            <a:lvl2pPr>
              <a:defRPr sz="1400" baseline="0">
                <a:solidFill>
                  <a:schemeClr val="tx1"/>
                </a:solidFill>
              </a:defRPr>
            </a:lvl2pPr>
            <a:lvl3pPr>
              <a:defRPr sz="1400" baseline="0">
                <a:solidFill>
                  <a:schemeClr val="tx1"/>
                </a:solidFill>
              </a:defRPr>
            </a:lvl3pPr>
            <a:lvl4pPr>
              <a:defRPr sz="1400" baseline="0">
                <a:solidFill>
                  <a:schemeClr val="tx1"/>
                </a:solidFill>
              </a:defRPr>
            </a:lvl4pPr>
            <a:lvl5pPr>
              <a:defRPr sz="1400" baseline="0">
                <a:solidFill>
                  <a:schemeClr val="tx1"/>
                </a:solidFill>
              </a:defRPr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864795" y="1183698"/>
            <a:ext cx="3964880" cy="336441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Cliquez pour modifier le titre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9545" y="4749146"/>
            <a:ext cx="984244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fr-FR" sz="800" dirty="0" smtClean="0">
                <a:solidFill>
                  <a:srgbClr val="FF7900"/>
                </a:solidFill>
                <a:latin typeface="Helvetica 75 Bold" panose="020B0804020202020204" pitchFamily="34" charset="0"/>
                <a:ea typeface="+mn-ea"/>
              </a:rPr>
              <a:t>Orange </a:t>
            </a:r>
            <a:r>
              <a:rPr lang="fr-FR" sz="800" dirty="0" err="1" smtClean="0">
                <a:solidFill>
                  <a:srgbClr val="FF7900"/>
                </a:solidFill>
                <a:latin typeface="Helvetica 75 Bold" panose="020B0804020202020204" pitchFamily="34" charset="0"/>
                <a:ea typeface="+mn-ea"/>
              </a:rPr>
              <a:t>Confidential</a:t>
            </a:r>
            <a:endParaRPr lang="fr-FR" sz="800" dirty="0">
              <a:solidFill>
                <a:srgbClr val="FF7900"/>
              </a:solidFill>
              <a:latin typeface="Helvetica 75 Bold" panose="020B0804020202020204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63412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noProof="0" dirty="0"/>
              <a:t>Cliquez pour modifier le titre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19545" y="4749146"/>
            <a:ext cx="984244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fr-FR" sz="800" dirty="0" smtClean="0">
                <a:solidFill>
                  <a:srgbClr val="FF7900"/>
                </a:solidFill>
                <a:latin typeface="Helvetica 75 Bold" panose="020B0804020202020204" pitchFamily="34" charset="0"/>
                <a:ea typeface="+mn-ea"/>
              </a:rPr>
              <a:t>Orange </a:t>
            </a:r>
            <a:r>
              <a:rPr lang="fr-FR" sz="800" dirty="0" err="1" smtClean="0">
                <a:solidFill>
                  <a:srgbClr val="FF7900"/>
                </a:solidFill>
                <a:latin typeface="Helvetica 75 Bold" panose="020B0804020202020204" pitchFamily="34" charset="0"/>
                <a:ea typeface="+mn-ea"/>
              </a:rPr>
              <a:t>Confidential</a:t>
            </a:r>
            <a:endParaRPr lang="fr-FR" sz="800" dirty="0">
              <a:solidFill>
                <a:srgbClr val="FF7900"/>
              </a:solidFill>
              <a:latin typeface="Helvetica 75 Bold" panose="020B0804020202020204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93827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plein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r>
              <a:rPr lang="fr-FR" noProof="0" dirty="0"/>
              <a:t>Cliquez sur l'icône pour ajouter une photo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Cliquez pour modifier le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296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619545" y="4749146"/>
            <a:ext cx="984244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</a:pPr>
            <a:r>
              <a:rPr lang="fr-FR" sz="800" dirty="0" smtClean="0">
                <a:solidFill>
                  <a:srgbClr val="FF7900"/>
                </a:solidFill>
                <a:latin typeface="Helvetica 75 Bold" panose="020B0804020202020204" pitchFamily="34" charset="0"/>
                <a:ea typeface="+mn-ea"/>
              </a:rPr>
              <a:t>Orange </a:t>
            </a:r>
            <a:r>
              <a:rPr lang="fr-FR" sz="800" dirty="0" err="1" smtClean="0">
                <a:solidFill>
                  <a:srgbClr val="FF7900"/>
                </a:solidFill>
                <a:latin typeface="Helvetica 75 Bold" panose="020B0804020202020204" pitchFamily="34" charset="0"/>
                <a:ea typeface="+mn-ea"/>
              </a:rPr>
              <a:t>Confidential</a:t>
            </a:r>
            <a:endParaRPr lang="fr-FR" sz="800" dirty="0">
              <a:solidFill>
                <a:srgbClr val="FF7900"/>
              </a:solidFill>
              <a:latin typeface="Helvetica 75 Bold" panose="020B0804020202020204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97965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167951" y="4469075"/>
            <a:ext cx="4237362" cy="483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 defTabSz="914293" fontAlgn="auto">
              <a:spcBef>
                <a:spcPts val="0"/>
              </a:spcBef>
              <a:spcAft>
                <a:spcPts val="0"/>
              </a:spcAft>
            </a:pPr>
            <a:endParaRPr lang="en-GB" sz="1800" dirty="0">
              <a:solidFill>
                <a:srgbClr val="FFFFFF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39726" y="339725"/>
            <a:ext cx="5832475" cy="3460750"/>
          </a:xfrm>
        </p:spPr>
        <p:txBody>
          <a:bodyPr/>
          <a:lstStyle>
            <a:lvl1pPr>
              <a:lnSpc>
                <a:spcPct val="85000"/>
              </a:lnSpc>
              <a:spcAft>
                <a:spcPts val="3200"/>
              </a:spcAft>
              <a:defRPr sz="5500">
                <a:solidFill>
                  <a:schemeClr val="tx1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2400"/>
              </a:spcAft>
              <a:defRPr>
                <a:latin typeface="Helvetica 75 Bold" panose="020B0804020202020204" pitchFamily="34" charset="0"/>
              </a:defRPr>
            </a:lvl2pPr>
          </a:lstStyle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508751" y="339725"/>
            <a:ext cx="2301875" cy="3460750"/>
          </a:xfrm>
        </p:spPr>
        <p:txBody>
          <a:bodyPr tIns="109715"/>
          <a:lstStyle>
            <a:lvl1pPr>
              <a:spcAft>
                <a:spcPts val="2400"/>
              </a:spcAft>
              <a:defRPr>
                <a:latin typeface="Helvetica 75 Bold" panose="020B0804020202020204" pitchFamily="34" charset="0"/>
              </a:defRPr>
            </a:lvl1pPr>
            <a:lvl2pPr>
              <a:spcAft>
                <a:spcPts val="2400"/>
              </a:spcAft>
              <a:defRPr>
                <a:latin typeface="Helvetica 75 Bold" panose="020B0804020202020204" pitchFamily="34" charset="0"/>
              </a:defRPr>
            </a:lvl2pPr>
          </a:lstStyle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339726" y="4130674"/>
            <a:ext cx="676803" cy="676803"/>
            <a:chOff x="360362" y="1781889"/>
            <a:chExt cx="1144765" cy="1144191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60362" y="1781889"/>
              <a:ext cx="1144765" cy="1144191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293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rgbClr val="FF6600"/>
                </a:solidFill>
                <a:latin typeface="Helvetica 75 Bold" panose="020B0804020202020204" pitchFamily="34" charset="0"/>
                <a:ea typeface="+mn-ea"/>
              </a:endParaRPr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702813" y="2650392"/>
              <a:ext cx="142160" cy="166334"/>
            </a:xfrm>
            <a:custGeom>
              <a:avLst/>
              <a:gdLst>
                <a:gd name="T0" fmla="*/ 31 w 104"/>
                <a:gd name="T1" fmla="*/ 85 h 122"/>
                <a:gd name="T2" fmla="*/ 45 w 104"/>
                <a:gd name="T3" fmla="*/ 101 h 122"/>
                <a:gd name="T4" fmla="*/ 73 w 104"/>
                <a:gd name="T5" fmla="*/ 88 h 122"/>
                <a:gd name="T6" fmla="*/ 73 w 104"/>
                <a:gd name="T7" fmla="*/ 60 h 122"/>
                <a:gd name="T8" fmla="*/ 31 w 104"/>
                <a:gd name="T9" fmla="*/ 85 h 122"/>
                <a:gd name="T10" fmla="*/ 74 w 104"/>
                <a:gd name="T11" fmla="*/ 110 h 122"/>
                <a:gd name="T12" fmla="*/ 35 w 104"/>
                <a:gd name="T13" fmla="*/ 122 h 122"/>
                <a:gd name="T14" fmla="*/ 0 w 104"/>
                <a:gd name="T15" fmla="*/ 88 h 122"/>
                <a:gd name="T16" fmla="*/ 74 w 104"/>
                <a:gd name="T17" fmla="*/ 42 h 122"/>
                <a:gd name="T18" fmla="*/ 74 w 104"/>
                <a:gd name="T19" fmla="*/ 35 h 122"/>
                <a:gd name="T20" fmla="*/ 56 w 104"/>
                <a:gd name="T21" fmla="*/ 22 h 122"/>
                <a:gd name="T22" fmla="*/ 27 w 104"/>
                <a:gd name="T23" fmla="*/ 35 h 122"/>
                <a:gd name="T24" fmla="*/ 6 w 104"/>
                <a:gd name="T25" fmla="*/ 23 h 122"/>
                <a:gd name="T26" fmla="*/ 56 w 104"/>
                <a:gd name="T27" fmla="*/ 0 h 122"/>
                <a:gd name="T28" fmla="*/ 104 w 104"/>
                <a:gd name="T29" fmla="*/ 35 h 122"/>
                <a:gd name="T30" fmla="*/ 104 w 104"/>
                <a:gd name="T31" fmla="*/ 120 h 122"/>
                <a:gd name="T32" fmla="*/ 77 w 104"/>
                <a:gd name="T33" fmla="*/ 120 h 122"/>
                <a:gd name="T34" fmla="*/ 74 w 104"/>
                <a:gd name="T35" fmla="*/ 11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" h="122">
                  <a:moveTo>
                    <a:pt x="31" y="85"/>
                  </a:moveTo>
                  <a:cubicBezTo>
                    <a:pt x="31" y="93"/>
                    <a:pt x="36" y="101"/>
                    <a:pt x="45" y="101"/>
                  </a:cubicBezTo>
                  <a:cubicBezTo>
                    <a:pt x="54" y="101"/>
                    <a:pt x="64" y="97"/>
                    <a:pt x="73" y="88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44" y="64"/>
                    <a:pt x="31" y="71"/>
                    <a:pt x="31" y="85"/>
                  </a:cubicBezTo>
                  <a:moveTo>
                    <a:pt x="74" y="110"/>
                  </a:moveTo>
                  <a:cubicBezTo>
                    <a:pt x="62" y="118"/>
                    <a:pt x="49" y="122"/>
                    <a:pt x="35" y="122"/>
                  </a:cubicBezTo>
                  <a:cubicBezTo>
                    <a:pt x="13" y="122"/>
                    <a:pt x="0" y="107"/>
                    <a:pt x="0" y="88"/>
                  </a:cubicBezTo>
                  <a:cubicBezTo>
                    <a:pt x="0" y="61"/>
                    <a:pt x="24" y="47"/>
                    <a:pt x="74" y="42"/>
                  </a:cubicBezTo>
                  <a:cubicBezTo>
                    <a:pt x="74" y="35"/>
                    <a:pt x="74" y="35"/>
                    <a:pt x="74" y="35"/>
                  </a:cubicBezTo>
                  <a:cubicBezTo>
                    <a:pt x="74" y="27"/>
                    <a:pt x="68" y="22"/>
                    <a:pt x="56" y="22"/>
                  </a:cubicBezTo>
                  <a:cubicBezTo>
                    <a:pt x="44" y="22"/>
                    <a:pt x="34" y="26"/>
                    <a:pt x="27" y="35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17" y="8"/>
                    <a:pt x="34" y="0"/>
                    <a:pt x="56" y="0"/>
                  </a:cubicBezTo>
                  <a:cubicBezTo>
                    <a:pt x="87" y="0"/>
                    <a:pt x="104" y="14"/>
                    <a:pt x="104" y="35"/>
                  </a:cubicBezTo>
                  <a:cubicBezTo>
                    <a:pt x="104" y="35"/>
                    <a:pt x="104" y="120"/>
                    <a:pt x="104" y="120"/>
                  </a:cubicBezTo>
                  <a:cubicBezTo>
                    <a:pt x="77" y="120"/>
                    <a:pt x="77" y="120"/>
                    <a:pt x="77" y="120"/>
                  </a:cubicBezTo>
                  <a:lnTo>
                    <a:pt x="74" y="1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293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  <a:ea typeface="+mn-ea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878931" y="2650392"/>
              <a:ext cx="143311" cy="164031"/>
            </a:xfrm>
            <a:custGeom>
              <a:avLst/>
              <a:gdLst>
                <a:gd name="T0" fmla="*/ 0 w 105"/>
                <a:gd name="T1" fmla="*/ 6 h 120"/>
                <a:gd name="T2" fmla="*/ 25 w 105"/>
                <a:gd name="T3" fmla="*/ 2 h 120"/>
                <a:gd name="T4" fmla="*/ 28 w 105"/>
                <a:gd name="T5" fmla="*/ 16 h 120"/>
                <a:gd name="T6" fmla="*/ 68 w 105"/>
                <a:gd name="T7" fmla="*/ 0 h 120"/>
                <a:gd name="T8" fmla="*/ 105 w 105"/>
                <a:gd name="T9" fmla="*/ 38 h 120"/>
                <a:gd name="T10" fmla="*/ 105 w 105"/>
                <a:gd name="T11" fmla="*/ 120 h 120"/>
                <a:gd name="T12" fmla="*/ 74 w 105"/>
                <a:gd name="T13" fmla="*/ 120 h 120"/>
                <a:gd name="T14" fmla="*/ 74 w 105"/>
                <a:gd name="T15" fmla="*/ 44 h 120"/>
                <a:gd name="T16" fmla="*/ 59 w 105"/>
                <a:gd name="T17" fmla="*/ 23 h 120"/>
                <a:gd name="T18" fmla="*/ 30 w 105"/>
                <a:gd name="T19" fmla="*/ 36 h 120"/>
                <a:gd name="T20" fmla="*/ 30 w 105"/>
                <a:gd name="T21" fmla="*/ 120 h 120"/>
                <a:gd name="T22" fmla="*/ 0 w 105"/>
                <a:gd name="T23" fmla="*/ 120 h 120"/>
                <a:gd name="T24" fmla="*/ 0 w 105"/>
                <a:gd name="T25" fmla="*/ 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0">
                  <a:moveTo>
                    <a:pt x="0" y="6"/>
                  </a:moveTo>
                  <a:cubicBezTo>
                    <a:pt x="25" y="2"/>
                    <a:pt x="25" y="2"/>
                    <a:pt x="25" y="2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42" y="6"/>
                    <a:pt x="54" y="0"/>
                    <a:pt x="68" y="0"/>
                  </a:cubicBezTo>
                  <a:cubicBezTo>
                    <a:pt x="92" y="0"/>
                    <a:pt x="105" y="13"/>
                    <a:pt x="105" y="38"/>
                  </a:cubicBezTo>
                  <a:cubicBezTo>
                    <a:pt x="105" y="120"/>
                    <a:pt x="105" y="120"/>
                    <a:pt x="105" y="120"/>
                  </a:cubicBezTo>
                  <a:cubicBezTo>
                    <a:pt x="74" y="120"/>
                    <a:pt x="74" y="120"/>
                    <a:pt x="74" y="120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74" y="29"/>
                    <a:pt x="70" y="23"/>
                    <a:pt x="59" y="23"/>
                  </a:cubicBezTo>
                  <a:cubicBezTo>
                    <a:pt x="50" y="23"/>
                    <a:pt x="41" y="27"/>
                    <a:pt x="30" y="36"/>
                  </a:cubicBezTo>
                  <a:cubicBezTo>
                    <a:pt x="30" y="120"/>
                    <a:pt x="30" y="120"/>
                    <a:pt x="30" y="120"/>
                  </a:cubicBezTo>
                  <a:cubicBezTo>
                    <a:pt x="0" y="120"/>
                    <a:pt x="0" y="120"/>
                    <a:pt x="0" y="120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293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  <a:ea typeface="+mn-ea"/>
              </a:endParaRPr>
            </a:p>
          </p:txBody>
        </p:sp>
        <p:sp>
          <p:nvSpPr>
            <p:cNvPr id="10" name="Freeform 8"/>
            <p:cNvSpPr>
              <a:spLocks noEditPoints="1"/>
            </p:cNvSpPr>
            <p:nvPr/>
          </p:nvSpPr>
          <p:spPr bwMode="auto">
            <a:xfrm>
              <a:off x="1225411" y="2650392"/>
              <a:ext cx="149067" cy="166334"/>
            </a:xfrm>
            <a:custGeom>
              <a:avLst/>
              <a:gdLst>
                <a:gd name="T0" fmla="*/ 79 w 109"/>
                <a:gd name="T1" fmla="*/ 46 h 122"/>
                <a:gd name="T2" fmla="*/ 55 w 109"/>
                <a:gd name="T3" fmla="*/ 21 h 122"/>
                <a:gd name="T4" fmla="*/ 31 w 109"/>
                <a:gd name="T5" fmla="*/ 46 h 122"/>
                <a:gd name="T6" fmla="*/ 79 w 109"/>
                <a:gd name="T7" fmla="*/ 46 h 122"/>
                <a:gd name="T8" fmla="*/ 56 w 109"/>
                <a:gd name="T9" fmla="*/ 122 h 122"/>
                <a:gd name="T10" fmla="*/ 0 w 109"/>
                <a:gd name="T11" fmla="*/ 62 h 122"/>
                <a:gd name="T12" fmla="*/ 55 w 109"/>
                <a:gd name="T13" fmla="*/ 0 h 122"/>
                <a:gd name="T14" fmla="*/ 109 w 109"/>
                <a:gd name="T15" fmla="*/ 60 h 122"/>
                <a:gd name="T16" fmla="*/ 109 w 109"/>
                <a:gd name="T17" fmla="*/ 66 h 122"/>
                <a:gd name="T18" fmla="*/ 31 w 109"/>
                <a:gd name="T19" fmla="*/ 66 h 122"/>
                <a:gd name="T20" fmla="*/ 58 w 109"/>
                <a:gd name="T21" fmla="*/ 100 h 122"/>
                <a:gd name="T22" fmla="*/ 85 w 109"/>
                <a:gd name="T23" fmla="*/ 84 h 122"/>
                <a:gd name="T24" fmla="*/ 108 w 109"/>
                <a:gd name="T25" fmla="*/ 97 h 122"/>
                <a:gd name="T26" fmla="*/ 56 w 109"/>
                <a:gd name="T27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9" h="122">
                  <a:moveTo>
                    <a:pt x="79" y="46"/>
                  </a:moveTo>
                  <a:cubicBezTo>
                    <a:pt x="79" y="30"/>
                    <a:pt x="70" y="21"/>
                    <a:pt x="55" y="21"/>
                  </a:cubicBezTo>
                  <a:cubicBezTo>
                    <a:pt x="41" y="21"/>
                    <a:pt x="32" y="30"/>
                    <a:pt x="31" y="46"/>
                  </a:cubicBezTo>
                  <a:lnTo>
                    <a:pt x="79" y="46"/>
                  </a:lnTo>
                  <a:close/>
                  <a:moveTo>
                    <a:pt x="56" y="122"/>
                  </a:moveTo>
                  <a:cubicBezTo>
                    <a:pt x="21" y="122"/>
                    <a:pt x="0" y="100"/>
                    <a:pt x="0" y="62"/>
                  </a:cubicBezTo>
                  <a:cubicBezTo>
                    <a:pt x="0" y="22"/>
                    <a:pt x="21" y="0"/>
                    <a:pt x="55" y="0"/>
                  </a:cubicBezTo>
                  <a:cubicBezTo>
                    <a:pt x="89" y="0"/>
                    <a:pt x="109" y="22"/>
                    <a:pt x="109" y="60"/>
                  </a:cubicBezTo>
                  <a:cubicBezTo>
                    <a:pt x="109" y="62"/>
                    <a:pt x="109" y="64"/>
                    <a:pt x="109" y="66"/>
                  </a:cubicBezTo>
                  <a:cubicBezTo>
                    <a:pt x="31" y="66"/>
                    <a:pt x="31" y="66"/>
                    <a:pt x="31" y="66"/>
                  </a:cubicBezTo>
                  <a:cubicBezTo>
                    <a:pt x="31" y="88"/>
                    <a:pt x="40" y="100"/>
                    <a:pt x="58" y="100"/>
                  </a:cubicBezTo>
                  <a:cubicBezTo>
                    <a:pt x="70" y="100"/>
                    <a:pt x="78" y="95"/>
                    <a:pt x="85" y="84"/>
                  </a:cubicBezTo>
                  <a:cubicBezTo>
                    <a:pt x="108" y="97"/>
                    <a:pt x="108" y="97"/>
                    <a:pt x="108" y="97"/>
                  </a:cubicBezTo>
                  <a:cubicBezTo>
                    <a:pt x="98" y="114"/>
                    <a:pt x="80" y="122"/>
                    <a:pt x="56" y="12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293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  <a:ea typeface="+mn-ea"/>
              </a:endParaRPr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415039" y="2650392"/>
              <a:ext cx="158276" cy="169211"/>
            </a:xfrm>
            <a:custGeom>
              <a:avLst/>
              <a:gdLst>
                <a:gd name="T0" fmla="*/ 58 w 116"/>
                <a:gd name="T1" fmla="*/ 26 h 124"/>
                <a:gd name="T2" fmla="*/ 31 w 116"/>
                <a:gd name="T3" fmla="*/ 62 h 124"/>
                <a:gd name="T4" fmla="*/ 58 w 116"/>
                <a:gd name="T5" fmla="*/ 98 h 124"/>
                <a:gd name="T6" fmla="*/ 85 w 116"/>
                <a:gd name="T7" fmla="*/ 62 h 124"/>
                <a:gd name="T8" fmla="*/ 58 w 116"/>
                <a:gd name="T9" fmla="*/ 26 h 124"/>
                <a:gd name="T10" fmla="*/ 58 w 116"/>
                <a:gd name="T11" fmla="*/ 124 h 124"/>
                <a:gd name="T12" fmla="*/ 0 w 116"/>
                <a:gd name="T13" fmla="*/ 62 h 124"/>
                <a:gd name="T14" fmla="*/ 58 w 116"/>
                <a:gd name="T15" fmla="*/ 0 h 124"/>
                <a:gd name="T16" fmla="*/ 116 w 116"/>
                <a:gd name="T17" fmla="*/ 62 h 124"/>
                <a:gd name="T18" fmla="*/ 58 w 116"/>
                <a:gd name="T19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6" h="124">
                  <a:moveTo>
                    <a:pt x="58" y="26"/>
                  </a:moveTo>
                  <a:cubicBezTo>
                    <a:pt x="35" y="26"/>
                    <a:pt x="31" y="47"/>
                    <a:pt x="31" y="62"/>
                  </a:cubicBezTo>
                  <a:cubicBezTo>
                    <a:pt x="31" y="77"/>
                    <a:pt x="35" y="98"/>
                    <a:pt x="58" y="98"/>
                  </a:cubicBezTo>
                  <a:cubicBezTo>
                    <a:pt x="81" y="98"/>
                    <a:pt x="85" y="77"/>
                    <a:pt x="85" y="62"/>
                  </a:cubicBezTo>
                  <a:cubicBezTo>
                    <a:pt x="85" y="47"/>
                    <a:pt x="81" y="26"/>
                    <a:pt x="58" y="26"/>
                  </a:cubicBezTo>
                  <a:moveTo>
                    <a:pt x="58" y="124"/>
                  </a:moveTo>
                  <a:cubicBezTo>
                    <a:pt x="27" y="124"/>
                    <a:pt x="0" y="104"/>
                    <a:pt x="0" y="62"/>
                  </a:cubicBezTo>
                  <a:cubicBezTo>
                    <a:pt x="0" y="19"/>
                    <a:pt x="27" y="0"/>
                    <a:pt x="58" y="0"/>
                  </a:cubicBezTo>
                  <a:cubicBezTo>
                    <a:pt x="88" y="0"/>
                    <a:pt x="116" y="19"/>
                    <a:pt x="116" y="62"/>
                  </a:cubicBezTo>
                  <a:cubicBezTo>
                    <a:pt x="116" y="104"/>
                    <a:pt x="88" y="124"/>
                    <a:pt x="58" y="12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293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  <a:ea typeface="+mn-ea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602092" y="2650392"/>
              <a:ext cx="89785" cy="164031"/>
            </a:xfrm>
            <a:custGeom>
              <a:avLst/>
              <a:gdLst>
                <a:gd name="T0" fmla="*/ 0 w 66"/>
                <a:gd name="T1" fmla="*/ 3 h 120"/>
                <a:gd name="T2" fmla="*/ 30 w 66"/>
                <a:gd name="T3" fmla="*/ 3 h 120"/>
                <a:gd name="T4" fmla="*/ 30 w 66"/>
                <a:gd name="T5" fmla="*/ 17 h 120"/>
                <a:gd name="T6" fmla="*/ 62 w 66"/>
                <a:gd name="T7" fmla="*/ 0 h 120"/>
                <a:gd name="T8" fmla="*/ 66 w 66"/>
                <a:gd name="T9" fmla="*/ 1 h 120"/>
                <a:gd name="T10" fmla="*/ 66 w 66"/>
                <a:gd name="T11" fmla="*/ 30 h 120"/>
                <a:gd name="T12" fmla="*/ 64 w 66"/>
                <a:gd name="T13" fmla="*/ 30 h 120"/>
                <a:gd name="T14" fmla="*/ 32 w 66"/>
                <a:gd name="T15" fmla="*/ 42 h 120"/>
                <a:gd name="T16" fmla="*/ 32 w 66"/>
                <a:gd name="T17" fmla="*/ 120 h 120"/>
                <a:gd name="T18" fmla="*/ 0 w 66"/>
                <a:gd name="T19" fmla="*/ 120 h 120"/>
                <a:gd name="T20" fmla="*/ 0 w 66"/>
                <a:gd name="T21" fmla="*/ 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120">
                  <a:moveTo>
                    <a:pt x="0" y="3"/>
                  </a:moveTo>
                  <a:cubicBezTo>
                    <a:pt x="30" y="3"/>
                    <a:pt x="30" y="3"/>
                    <a:pt x="30" y="3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5" y="9"/>
                    <a:pt x="49" y="0"/>
                    <a:pt x="62" y="0"/>
                  </a:cubicBezTo>
                  <a:cubicBezTo>
                    <a:pt x="63" y="0"/>
                    <a:pt x="65" y="0"/>
                    <a:pt x="66" y="1"/>
                  </a:cubicBezTo>
                  <a:cubicBezTo>
                    <a:pt x="66" y="30"/>
                    <a:pt x="66" y="30"/>
                    <a:pt x="66" y="30"/>
                  </a:cubicBezTo>
                  <a:cubicBezTo>
                    <a:pt x="64" y="30"/>
                    <a:pt x="64" y="30"/>
                    <a:pt x="64" y="30"/>
                  </a:cubicBezTo>
                  <a:cubicBezTo>
                    <a:pt x="51" y="30"/>
                    <a:pt x="36" y="32"/>
                    <a:pt x="32" y="42"/>
                  </a:cubicBezTo>
                  <a:cubicBezTo>
                    <a:pt x="32" y="120"/>
                    <a:pt x="32" y="120"/>
                    <a:pt x="32" y="120"/>
                  </a:cubicBezTo>
                  <a:cubicBezTo>
                    <a:pt x="0" y="120"/>
                    <a:pt x="0" y="120"/>
                    <a:pt x="0" y="12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293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  <a:ea typeface="+mn-ea"/>
              </a:endParaRPr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1051020" y="2650392"/>
              <a:ext cx="149642" cy="226766"/>
            </a:xfrm>
            <a:custGeom>
              <a:avLst/>
              <a:gdLst>
                <a:gd name="T0" fmla="*/ 110 w 110"/>
                <a:gd name="T1" fmla="*/ 2 h 166"/>
                <a:gd name="T2" fmla="*/ 110 w 110"/>
                <a:gd name="T3" fmla="*/ 114 h 166"/>
                <a:gd name="T4" fmla="*/ 52 w 110"/>
                <a:gd name="T5" fmla="*/ 166 h 166"/>
                <a:gd name="T6" fmla="*/ 3 w 110"/>
                <a:gd name="T7" fmla="*/ 137 h 166"/>
                <a:gd name="T8" fmla="*/ 34 w 110"/>
                <a:gd name="T9" fmla="*/ 132 h 166"/>
                <a:gd name="T10" fmla="*/ 56 w 110"/>
                <a:gd name="T11" fmla="*/ 143 h 166"/>
                <a:gd name="T12" fmla="*/ 80 w 110"/>
                <a:gd name="T13" fmla="*/ 117 h 166"/>
                <a:gd name="T14" fmla="*/ 80 w 110"/>
                <a:gd name="T15" fmla="*/ 104 h 166"/>
                <a:gd name="T16" fmla="*/ 79 w 110"/>
                <a:gd name="T17" fmla="*/ 103 h 166"/>
                <a:gd name="T18" fmla="*/ 49 w 110"/>
                <a:gd name="T19" fmla="*/ 120 h 166"/>
                <a:gd name="T20" fmla="*/ 0 w 110"/>
                <a:gd name="T21" fmla="*/ 62 h 166"/>
                <a:gd name="T22" fmla="*/ 47 w 110"/>
                <a:gd name="T23" fmla="*/ 0 h 166"/>
                <a:gd name="T24" fmla="*/ 81 w 110"/>
                <a:gd name="T25" fmla="*/ 17 h 166"/>
                <a:gd name="T26" fmla="*/ 81 w 110"/>
                <a:gd name="T27" fmla="*/ 16 h 166"/>
                <a:gd name="T28" fmla="*/ 84 w 110"/>
                <a:gd name="T29" fmla="*/ 2 h 166"/>
                <a:gd name="T30" fmla="*/ 110 w 110"/>
                <a:gd name="T31" fmla="*/ 2 h 166"/>
                <a:gd name="T32" fmla="*/ 55 w 110"/>
                <a:gd name="T33" fmla="*/ 95 h 166"/>
                <a:gd name="T34" fmla="*/ 80 w 110"/>
                <a:gd name="T35" fmla="*/ 55 h 166"/>
                <a:gd name="T36" fmla="*/ 54 w 110"/>
                <a:gd name="T37" fmla="*/ 22 h 166"/>
                <a:gd name="T38" fmla="*/ 31 w 110"/>
                <a:gd name="T39" fmla="*/ 57 h 166"/>
                <a:gd name="T40" fmla="*/ 55 w 110"/>
                <a:gd name="T41" fmla="*/ 95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0" h="166">
                  <a:moveTo>
                    <a:pt x="110" y="2"/>
                  </a:moveTo>
                  <a:cubicBezTo>
                    <a:pt x="110" y="114"/>
                    <a:pt x="110" y="114"/>
                    <a:pt x="110" y="114"/>
                  </a:cubicBezTo>
                  <a:cubicBezTo>
                    <a:pt x="110" y="133"/>
                    <a:pt x="108" y="166"/>
                    <a:pt x="52" y="166"/>
                  </a:cubicBezTo>
                  <a:cubicBezTo>
                    <a:pt x="29" y="166"/>
                    <a:pt x="8" y="157"/>
                    <a:pt x="3" y="137"/>
                  </a:cubicBezTo>
                  <a:cubicBezTo>
                    <a:pt x="34" y="132"/>
                    <a:pt x="34" y="132"/>
                    <a:pt x="34" y="132"/>
                  </a:cubicBezTo>
                  <a:cubicBezTo>
                    <a:pt x="35" y="138"/>
                    <a:pt x="39" y="143"/>
                    <a:pt x="56" y="143"/>
                  </a:cubicBezTo>
                  <a:cubicBezTo>
                    <a:pt x="72" y="143"/>
                    <a:pt x="80" y="136"/>
                    <a:pt x="80" y="117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79" y="103"/>
                    <a:pt x="79" y="103"/>
                    <a:pt x="79" y="103"/>
                  </a:cubicBezTo>
                  <a:cubicBezTo>
                    <a:pt x="74" y="112"/>
                    <a:pt x="67" y="120"/>
                    <a:pt x="49" y="120"/>
                  </a:cubicBezTo>
                  <a:cubicBezTo>
                    <a:pt x="22" y="120"/>
                    <a:pt x="0" y="101"/>
                    <a:pt x="0" y="62"/>
                  </a:cubicBezTo>
                  <a:cubicBezTo>
                    <a:pt x="0" y="22"/>
                    <a:pt x="22" y="0"/>
                    <a:pt x="47" y="0"/>
                  </a:cubicBezTo>
                  <a:cubicBezTo>
                    <a:pt x="71" y="0"/>
                    <a:pt x="79" y="11"/>
                    <a:pt x="81" y="17"/>
                  </a:cubicBezTo>
                  <a:cubicBezTo>
                    <a:pt x="81" y="16"/>
                    <a:pt x="81" y="16"/>
                    <a:pt x="81" y="16"/>
                  </a:cubicBezTo>
                  <a:cubicBezTo>
                    <a:pt x="84" y="2"/>
                    <a:pt x="84" y="2"/>
                    <a:pt x="84" y="2"/>
                  </a:cubicBezTo>
                  <a:lnTo>
                    <a:pt x="110" y="2"/>
                  </a:lnTo>
                  <a:close/>
                  <a:moveTo>
                    <a:pt x="55" y="95"/>
                  </a:moveTo>
                  <a:cubicBezTo>
                    <a:pt x="78" y="95"/>
                    <a:pt x="80" y="71"/>
                    <a:pt x="80" y="55"/>
                  </a:cubicBezTo>
                  <a:cubicBezTo>
                    <a:pt x="80" y="37"/>
                    <a:pt x="71" y="22"/>
                    <a:pt x="54" y="22"/>
                  </a:cubicBezTo>
                  <a:cubicBezTo>
                    <a:pt x="43" y="22"/>
                    <a:pt x="31" y="30"/>
                    <a:pt x="31" y="57"/>
                  </a:cubicBezTo>
                  <a:cubicBezTo>
                    <a:pt x="31" y="71"/>
                    <a:pt x="32" y="95"/>
                    <a:pt x="55" y="9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293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  <a:ea typeface="+mn-ea"/>
              </a:endParaRPr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1348002" y="2593413"/>
              <a:ext cx="112232" cy="52950"/>
            </a:xfrm>
            <a:custGeom>
              <a:avLst/>
              <a:gdLst>
                <a:gd name="T0" fmla="*/ 195 w 195"/>
                <a:gd name="T1" fmla="*/ 92 h 92"/>
                <a:gd name="T2" fmla="*/ 178 w 195"/>
                <a:gd name="T3" fmla="*/ 92 h 92"/>
                <a:gd name="T4" fmla="*/ 178 w 195"/>
                <a:gd name="T5" fmla="*/ 16 h 92"/>
                <a:gd name="T6" fmla="*/ 178 w 195"/>
                <a:gd name="T7" fmla="*/ 16 h 92"/>
                <a:gd name="T8" fmla="*/ 147 w 195"/>
                <a:gd name="T9" fmla="*/ 92 h 92"/>
                <a:gd name="T10" fmla="*/ 138 w 195"/>
                <a:gd name="T11" fmla="*/ 92 h 92"/>
                <a:gd name="T12" fmla="*/ 110 w 195"/>
                <a:gd name="T13" fmla="*/ 16 h 92"/>
                <a:gd name="T14" fmla="*/ 107 w 195"/>
                <a:gd name="T15" fmla="*/ 16 h 92"/>
                <a:gd name="T16" fmla="*/ 107 w 195"/>
                <a:gd name="T17" fmla="*/ 92 h 92"/>
                <a:gd name="T18" fmla="*/ 93 w 195"/>
                <a:gd name="T19" fmla="*/ 92 h 92"/>
                <a:gd name="T20" fmla="*/ 93 w 195"/>
                <a:gd name="T21" fmla="*/ 0 h 92"/>
                <a:gd name="T22" fmla="*/ 117 w 195"/>
                <a:gd name="T23" fmla="*/ 0 h 92"/>
                <a:gd name="T24" fmla="*/ 145 w 195"/>
                <a:gd name="T25" fmla="*/ 71 h 92"/>
                <a:gd name="T26" fmla="*/ 171 w 195"/>
                <a:gd name="T27" fmla="*/ 0 h 92"/>
                <a:gd name="T28" fmla="*/ 195 w 195"/>
                <a:gd name="T29" fmla="*/ 0 h 92"/>
                <a:gd name="T30" fmla="*/ 195 w 195"/>
                <a:gd name="T31" fmla="*/ 92 h 92"/>
                <a:gd name="T32" fmla="*/ 74 w 195"/>
                <a:gd name="T33" fmla="*/ 14 h 92"/>
                <a:gd name="T34" fmla="*/ 46 w 195"/>
                <a:gd name="T35" fmla="*/ 14 h 92"/>
                <a:gd name="T36" fmla="*/ 46 w 195"/>
                <a:gd name="T37" fmla="*/ 92 h 92"/>
                <a:gd name="T38" fmla="*/ 31 w 195"/>
                <a:gd name="T39" fmla="*/ 92 h 92"/>
                <a:gd name="T40" fmla="*/ 31 w 195"/>
                <a:gd name="T41" fmla="*/ 14 h 92"/>
                <a:gd name="T42" fmla="*/ 0 w 195"/>
                <a:gd name="T43" fmla="*/ 14 h 92"/>
                <a:gd name="T44" fmla="*/ 0 w 195"/>
                <a:gd name="T45" fmla="*/ 0 h 92"/>
                <a:gd name="T46" fmla="*/ 74 w 195"/>
                <a:gd name="T47" fmla="*/ 0 h 92"/>
                <a:gd name="T48" fmla="*/ 74 w 195"/>
                <a:gd name="T49" fmla="*/ 1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5" h="92">
                  <a:moveTo>
                    <a:pt x="195" y="92"/>
                  </a:moveTo>
                  <a:lnTo>
                    <a:pt x="178" y="92"/>
                  </a:lnTo>
                  <a:lnTo>
                    <a:pt x="178" y="16"/>
                  </a:lnTo>
                  <a:lnTo>
                    <a:pt x="178" y="16"/>
                  </a:lnTo>
                  <a:lnTo>
                    <a:pt x="147" y="92"/>
                  </a:lnTo>
                  <a:lnTo>
                    <a:pt x="138" y="92"/>
                  </a:lnTo>
                  <a:lnTo>
                    <a:pt x="110" y="16"/>
                  </a:lnTo>
                  <a:lnTo>
                    <a:pt x="107" y="16"/>
                  </a:lnTo>
                  <a:lnTo>
                    <a:pt x="107" y="92"/>
                  </a:lnTo>
                  <a:lnTo>
                    <a:pt x="93" y="92"/>
                  </a:lnTo>
                  <a:lnTo>
                    <a:pt x="93" y="0"/>
                  </a:lnTo>
                  <a:lnTo>
                    <a:pt x="117" y="0"/>
                  </a:lnTo>
                  <a:lnTo>
                    <a:pt x="145" y="71"/>
                  </a:lnTo>
                  <a:lnTo>
                    <a:pt x="171" y="0"/>
                  </a:lnTo>
                  <a:lnTo>
                    <a:pt x="195" y="0"/>
                  </a:lnTo>
                  <a:lnTo>
                    <a:pt x="195" y="92"/>
                  </a:lnTo>
                  <a:close/>
                  <a:moveTo>
                    <a:pt x="74" y="14"/>
                  </a:moveTo>
                  <a:lnTo>
                    <a:pt x="46" y="14"/>
                  </a:lnTo>
                  <a:lnTo>
                    <a:pt x="46" y="92"/>
                  </a:lnTo>
                  <a:lnTo>
                    <a:pt x="31" y="92"/>
                  </a:lnTo>
                  <a:lnTo>
                    <a:pt x="31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74" y="0"/>
                  </a:lnTo>
                  <a:lnTo>
                    <a:pt x="74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293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351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167951" y="4469075"/>
            <a:ext cx="4237362" cy="483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 defTabSz="914293" fontAlgn="auto">
              <a:spcBef>
                <a:spcPts val="0"/>
              </a:spcBef>
              <a:spcAft>
                <a:spcPts val="0"/>
              </a:spcAft>
            </a:pPr>
            <a:endParaRPr lang="en-GB" sz="1800" dirty="0">
              <a:solidFill>
                <a:srgbClr val="FFFFFF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39726" y="339725"/>
            <a:ext cx="5832475" cy="3460750"/>
          </a:xfrm>
        </p:spPr>
        <p:txBody>
          <a:bodyPr/>
          <a:lstStyle>
            <a:lvl1pPr>
              <a:lnSpc>
                <a:spcPct val="85000"/>
              </a:lnSpc>
              <a:spcAft>
                <a:spcPts val="3200"/>
              </a:spcAft>
              <a:defRPr sz="5500">
                <a:solidFill>
                  <a:schemeClr val="tx1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2400"/>
              </a:spcAft>
              <a:defRPr>
                <a:latin typeface="Helvetica 75 Bold" panose="020B0804020202020204" pitchFamily="34" charset="0"/>
              </a:defRPr>
            </a:lvl2pPr>
          </a:lstStyle>
          <a:p>
            <a:pPr lvl="0"/>
            <a:r>
              <a:rPr lang="en-US" noProof="0" dirty="0" err="1" smtClean="0"/>
              <a:t>Modifiez</a:t>
            </a:r>
            <a:r>
              <a:rPr lang="en-US" noProof="0" dirty="0" smtClean="0"/>
              <a:t> les styles du </a:t>
            </a:r>
            <a:r>
              <a:rPr lang="en-US" noProof="0" dirty="0" err="1" smtClean="0"/>
              <a:t>texte</a:t>
            </a:r>
            <a:r>
              <a:rPr lang="en-US" noProof="0" dirty="0" smtClean="0"/>
              <a:t> du masque</a:t>
            </a:r>
          </a:p>
          <a:p>
            <a:pPr lvl="1"/>
            <a:r>
              <a:rPr lang="en-US" noProof="0" dirty="0" err="1" smtClean="0"/>
              <a:t>Deuxième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508751" y="339725"/>
            <a:ext cx="2301875" cy="3460750"/>
          </a:xfrm>
        </p:spPr>
        <p:txBody>
          <a:bodyPr tIns="109715"/>
          <a:lstStyle>
            <a:lvl1pPr>
              <a:spcAft>
                <a:spcPts val="2400"/>
              </a:spcAft>
              <a:defRPr>
                <a:latin typeface="Helvetica 75 Bold" panose="020B0804020202020204" pitchFamily="34" charset="0"/>
              </a:defRPr>
            </a:lvl1pPr>
            <a:lvl2pPr>
              <a:spcAft>
                <a:spcPts val="2400"/>
              </a:spcAft>
              <a:defRPr>
                <a:latin typeface="Helvetica 75 Bold" panose="020B0804020202020204" pitchFamily="34" charset="0"/>
              </a:defRPr>
            </a:lvl2pPr>
          </a:lstStyle>
          <a:p>
            <a:pPr lvl="0"/>
            <a:r>
              <a:rPr lang="en-US" noProof="0" dirty="0" err="1" smtClean="0"/>
              <a:t>Modifiez</a:t>
            </a:r>
            <a:r>
              <a:rPr lang="en-US" noProof="0" dirty="0" smtClean="0"/>
              <a:t> les styles du </a:t>
            </a:r>
            <a:r>
              <a:rPr lang="en-US" noProof="0" dirty="0" err="1" smtClean="0"/>
              <a:t>texte</a:t>
            </a:r>
            <a:r>
              <a:rPr lang="en-US" noProof="0" dirty="0" smtClean="0"/>
              <a:t> du masque</a:t>
            </a:r>
          </a:p>
          <a:p>
            <a:pPr lvl="1"/>
            <a:r>
              <a:rPr lang="en-US" noProof="0" dirty="0" err="1" smtClean="0"/>
              <a:t>Deuxième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339726" y="4130674"/>
            <a:ext cx="676803" cy="676803"/>
            <a:chOff x="360362" y="1781889"/>
            <a:chExt cx="1144765" cy="1144191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60362" y="1781889"/>
              <a:ext cx="1144765" cy="1144191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293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rgbClr val="FF6600"/>
                </a:solidFill>
                <a:latin typeface="Helvetica 75 Bold" panose="020B0804020202020204" pitchFamily="34" charset="0"/>
                <a:ea typeface="+mn-ea"/>
              </a:endParaRPr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702813" y="2650392"/>
              <a:ext cx="142160" cy="166334"/>
            </a:xfrm>
            <a:custGeom>
              <a:avLst/>
              <a:gdLst>
                <a:gd name="T0" fmla="*/ 31 w 104"/>
                <a:gd name="T1" fmla="*/ 85 h 122"/>
                <a:gd name="T2" fmla="*/ 45 w 104"/>
                <a:gd name="T3" fmla="*/ 101 h 122"/>
                <a:gd name="T4" fmla="*/ 73 w 104"/>
                <a:gd name="T5" fmla="*/ 88 h 122"/>
                <a:gd name="T6" fmla="*/ 73 w 104"/>
                <a:gd name="T7" fmla="*/ 60 h 122"/>
                <a:gd name="T8" fmla="*/ 31 w 104"/>
                <a:gd name="T9" fmla="*/ 85 h 122"/>
                <a:gd name="T10" fmla="*/ 74 w 104"/>
                <a:gd name="T11" fmla="*/ 110 h 122"/>
                <a:gd name="T12" fmla="*/ 35 w 104"/>
                <a:gd name="T13" fmla="*/ 122 h 122"/>
                <a:gd name="T14" fmla="*/ 0 w 104"/>
                <a:gd name="T15" fmla="*/ 88 h 122"/>
                <a:gd name="T16" fmla="*/ 74 w 104"/>
                <a:gd name="T17" fmla="*/ 42 h 122"/>
                <a:gd name="T18" fmla="*/ 74 w 104"/>
                <a:gd name="T19" fmla="*/ 35 h 122"/>
                <a:gd name="T20" fmla="*/ 56 w 104"/>
                <a:gd name="T21" fmla="*/ 22 h 122"/>
                <a:gd name="T22" fmla="*/ 27 w 104"/>
                <a:gd name="T23" fmla="*/ 35 h 122"/>
                <a:gd name="T24" fmla="*/ 6 w 104"/>
                <a:gd name="T25" fmla="*/ 23 h 122"/>
                <a:gd name="T26" fmla="*/ 56 w 104"/>
                <a:gd name="T27" fmla="*/ 0 h 122"/>
                <a:gd name="T28" fmla="*/ 104 w 104"/>
                <a:gd name="T29" fmla="*/ 35 h 122"/>
                <a:gd name="T30" fmla="*/ 104 w 104"/>
                <a:gd name="T31" fmla="*/ 120 h 122"/>
                <a:gd name="T32" fmla="*/ 77 w 104"/>
                <a:gd name="T33" fmla="*/ 120 h 122"/>
                <a:gd name="T34" fmla="*/ 74 w 104"/>
                <a:gd name="T35" fmla="*/ 11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" h="122">
                  <a:moveTo>
                    <a:pt x="31" y="85"/>
                  </a:moveTo>
                  <a:cubicBezTo>
                    <a:pt x="31" y="93"/>
                    <a:pt x="36" y="101"/>
                    <a:pt x="45" y="101"/>
                  </a:cubicBezTo>
                  <a:cubicBezTo>
                    <a:pt x="54" y="101"/>
                    <a:pt x="64" y="97"/>
                    <a:pt x="73" y="88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44" y="64"/>
                    <a:pt x="31" y="71"/>
                    <a:pt x="31" y="85"/>
                  </a:cubicBezTo>
                  <a:moveTo>
                    <a:pt x="74" y="110"/>
                  </a:moveTo>
                  <a:cubicBezTo>
                    <a:pt x="62" y="118"/>
                    <a:pt x="49" y="122"/>
                    <a:pt x="35" y="122"/>
                  </a:cubicBezTo>
                  <a:cubicBezTo>
                    <a:pt x="13" y="122"/>
                    <a:pt x="0" y="107"/>
                    <a:pt x="0" y="88"/>
                  </a:cubicBezTo>
                  <a:cubicBezTo>
                    <a:pt x="0" y="61"/>
                    <a:pt x="24" y="47"/>
                    <a:pt x="74" y="42"/>
                  </a:cubicBezTo>
                  <a:cubicBezTo>
                    <a:pt x="74" y="35"/>
                    <a:pt x="74" y="35"/>
                    <a:pt x="74" y="35"/>
                  </a:cubicBezTo>
                  <a:cubicBezTo>
                    <a:pt x="74" y="27"/>
                    <a:pt x="68" y="22"/>
                    <a:pt x="56" y="22"/>
                  </a:cubicBezTo>
                  <a:cubicBezTo>
                    <a:pt x="44" y="22"/>
                    <a:pt x="34" y="26"/>
                    <a:pt x="27" y="35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17" y="8"/>
                    <a:pt x="34" y="0"/>
                    <a:pt x="56" y="0"/>
                  </a:cubicBezTo>
                  <a:cubicBezTo>
                    <a:pt x="87" y="0"/>
                    <a:pt x="104" y="14"/>
                    <a:pt x="104" y="35"/>
                  </a:cubicBezTo>
                  <a:cubicBezTo>
                    <a:pt x="104" y="35"/>
                    <a:pt x="104" y="120"/>
                    <a:pt x="104" y="120"/>
                  </a:cubicBezTo>
                  <a:cubicBezTo>
                    <a:pt x="77" y="120"/>
                    <a:pt x="77" y="120"/>
                    <a:pt x="77" y="120"/>
                  </a:cubicBezTo>
                  <a:lnTo>
                    <a:pt x="74" y="1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293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  <a:ea typeface="+mn-ea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878931" y="2650392"/>
              <a:ext cx="143311" cy="164031"/>
            </a:xfrm>
            <a:custGeom>
              <a:avLst/>
              <a:gdLst>
                <a:gd name="T0" fmla="*/ 0 w 105"/>
                <a:gd name="T1" fmla="*/ 6 h 120"/>
                <a:gd name="T2" fmla="*/ 25 w 105"/>
                <a:gd name="T3" fmla="*/ 2 h 120"/>
                <a:gd name="T4" fmla="*/ 28 w 105"/>
                <a:gd name="T5" fmla="*/ 16 h 120"/>
                <a:gd name="T6" fmla="*/ 68 w 105"/>
                <a:gd name="T7" fmla="*/ 0 h 120"/>
                <a:gd name="T8" fmla="*/ 105 w 105"/>
                <a:gd name="T9" fmla="*/ 38 h 120"/>
                <a:gd name="T10" fmla="*/ 105 w 105"/>
                <a:gd name="T11" fmla="*/ 120 h 120"/>
                <a:gd name="T12" fmla="*/ 74 w 105"/>
                <a:gd name="T13" fmla="*/ 120 h 120"/>
                <a:gd name="T14" fmla="*/ 74 w 105"/>
                <a:gd name="T15" fmla="*/ 44 h 120"/>
                <a:gd name="T16" fmla="*/ 59 w 105"/>
                <a:gd name="T17" fmla="*/ 23 h 120"/>
                <a:gd name="T18" fmla="*/ 30 w 105"/>
                <a:gd name="T19" fmla="*/ 36 h 120"/>
                <a:gd name="T20" fmla="*/ 30 w 105"/>
                <a:gd name="T21" fmla="*/ 120 h 120"/>
                <a:gd name="T22" fmla="*/ 0 w 105"/>
                <a:gd name="T23" fmla="*/ 120 h 120"/>
                <a:gd name="T24" fmla="*/ 0 w 105"/>
                <a:gd name="T25" fmla="*/ 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0">
                  <a:moveTo>
                    <a:pt x="0" y="6"/>
                  </a:moveTo>
                  <a:cubicBezTo>
                    <a:pt x="25" y="2"/>
                    <a:pt x="25" y="2"/>
                    <a:pt x="25" y="2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42" y="6"/>
                    <a:pt x="54" y="0"/>
                    <a:pt x="68" y="0"/>
                  </a:cubicBezTo>
                  <a:cubicBezTo>
                    <a:pt x="92" y="0"/>
                    <a:pt x="105" y="13"/>
                    <a:pt x="105" y="38"/>
                  </a:cubicBezTo>
                  <a:cubicBezTo>
                    <a:pt x="105" y="120"/>
                    <a:pt x="105" y="120"/>
                    <a:pt x="105" y="120"/>
                  </a:cubicBezTo>
                  <a:cubicBezTo>
                    <a:pt x="74" y="120"/>
                    <a:pt x="74" y="120"/>
                    <a:pt x="74" y="120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74" y="29"/>
                    <a:pt x="70" y="23"/>
                    <a:pt x="59" y="23"/>
                  </a:cubicBezTo>
                  <a:cubicBezTo>
                    <a:pt x="50" y="23"/>
                    <a:pt x="41" y="27"/>
                    <a:pt x="30" y="36"/>
                  </a:cubicBezTo>
                  <a:cubicBezTo>
                    <a:pt x="30" y="120"/>
                    <a:pt x="30" y="120"/>
                    <a:pt x="30" y="120"/>
                  </a:cubicBezTo>
                  <a:cubicBezTo>
                    <a:pt x="0" y="120"/>
                    <a:pt x="0" y="120"/>
                    <a:pt x="0" y="120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293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  <a:ea typeface="+mn-ea"/>
              </a:endParaRPr>
            </a:p>
          </p:txBody>
        </p:sp>
        <p:sp>
          <p:nvSpPr>
            <p:cNvPr id="10" name="Freeform 8"/>
            <p:cNvSpPr>
              <a:spLocks noEditPoints="1"/>
            </p:cNvSpPr>
            <p:nvPr/>
          </p:nvSpPr>
          <p:spPr bwMode="auto">
            <a:xfrm>
              <a:off x="1225411" y="2650392"/>
              <a:ext cx="149067" cy="166334"/>
            </a:xfrm>
            <a:custGeom>
              <a:avLst/>
              <a:gdLst>
                <a:gd name="T0" fmla="*/ 79 w 109"/>
                <a:gd name="T1" fmla="*/ 46 h 122"/>
                <a:gd name="T2" fmla="*/ 55 w 109"/>
                <a:gd name="T3" fmla="*/ 21 h 122"/>
                <a:gd name="T4" fmla="*/ 31 w 109"/>
                <a:gd name="T5" fmla="*/ 46 h 122"/>
                <a:gd name="T6" fmla="*/ 79 w 109"/>
                <a:gd name="T7" fmla="*/ 46 h 122"/>
                <a:gd name="T8" fmla="*/ 56 w 109"/>
                <a:gd name="T9" fmla="*/ 122 h 122"/>
                <a:gd name="T10" fmla="*/ 0 w 109"/>
                <a:gd name="T11" fmla="*/ 62 h 122"/>
                <a:gd name="T12" fmla="*/ 55 w 109"/>
                <a:gd name="T13" fmla="*/ 0 h 122"/>
                <a:gd name="T14" fmla="*/ 109 w 109"/>
                <a:gd name="T15" fmla="*/ 60 h 122"/>
                <a:gd name="T16" fmla="*/ 109 w 109"/>
                <a:gd name="T17" fmla="*/ 66 h 122"/>
                <a:gd name="T18" fmla="*/ 31 w 109"/>
                <a:gd name="T19" fmla="*/ 66 h 122"/>
                <a:gd name="T20" fmla="*/ 58 w 109"/>
                <a:gd name="T21" fmla="*/ 100 h 122"/>
                <a:gd name="T22" fmla="*/ 85 w 109"/>
                <a:gd name="T23" fmla="*/ 84 h 122"/>
                <a:gd name="T24" fmla="*/ 108 w 109"/>
                <a:gd name="T25" fmla="*/ 97 h 122"/>
                <a:gd name="T26" fmla="*/ 56 w 109"/>
                <a:gd name="T27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9" h="122">
                  <a:moveTo>
                    <a:pt x="79" y="46"/>
                  </a:moveTo>
                  <a:cubicBezTo>
                    <a:pt x="79" y="30"/>
                    <a:pt x="70" y="21"/>
                    <a:pt x="55" y="21"/>
                  </a:cubicBezTo>
                  <a:cubicBezTo>
                    <a:pt x="41" y="21"/>
                    <a:pt x="32" y="30"/>
                    <a:pt x="31" y="46"/>
                  </a:cubicBezTo>
                  <a:lnTo>
                    <a:pt x="79" y="46"/>
                  </a:lnTo>
                  <a:close/>
                  <a:moveTo>
                    <a:pt x="56" y="122"/>
                  </a:moveTo>
                  <a:cubicBezTo>
                    <a:pt x="21" y="122"/>
                    <a:pt x="0" y="100"/>
                    <a:pt x="0" y="62"/>
                  </a:cubicBezTo>
                  <a:cubicBezTo>
                    <a:pt x="0" y="22"/>
                    <a:pt x="21" y="0"/>
                    <a:pt x="55" y="0"/>
                  </a:cubicBezTo>
                  <a:cubicBezTo>
                    <a:pt x="89" y="0"/>
                    <a:pt x="109" y="22"/>
                    <a:pt x="109" y="60"/>
                  </a:cubicBezTo>
                  <a:cubicBezTo>
                    <a:pt x="109" y="62"/>
                    <a:pt x="109" y="64"/>
                    <a:pt x="109" y="66"/>
                  </a:cubicBezTo>
                  <a:cubicBezTo>
                    <a:pt x="31" y="66"/>
                    <a:pt x="31" y="66"/>
                    <a:pt x="31" y="66"/>
                  </a:cubicBezTo>
                  <a:cubicBezTo>
                    <a:pt x="31" y="88"/>
                    <a:pt x="40" y="100"/>
                    <a:pt x="58" y="100"/>
                  </a:cubicBezTo>
                  <a:cubicBezTo>
                    <a:pt x="70" y="100"/>
                    <a:pt x="78" y="95"/>
                    <a:pt x="85" y="84"/>
                  </a:cubicBezTo>
                  <a:cubicBezTo>
                    <a:pt x="108" y="97"/>
                    <a:pt x="108" y="97"/>
                    <a:pt x="108" y="97"/>
                  </a:cubicBezTo>
                  <a:cubicBezTo>
                    <a:pt x="98" y="114"/>
                    <a:pt x="80" y="122"/>
                    <a:pt x="56" y="12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293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  <a:ea typeface="+mn-ea"/>
              </a:endParaRPr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415039" y="2650392"/>
              <a:ext cx="158276" cy="169211"/>
            </a:xfrm>
            <a:custGeom>
              <a:avLst/>
              <a:gdLst>
                <a:gd name="T0" fmla="*/ 58 w 116"/>
                <a:gd name="T1" fmla="*/ 26 h 124"/>
                <a:gd name="T2" fmla="*/ 31 w 116"/>
                <a:gd name="T3" fmla="*/ 62 h 124"/>
                <a:gd name="T4" fmla="*/ 58 w 116"/>
                <a:gd name="T5" fmla="*/ 98 h 124"/>
                <a:gd name="T6" fmla="*/ 85 w 116"/>
                <a:gd name="T7" fmla="*/ 62 h 124"/>
                <a:gd name="T8" fmla="*/ 58 w 116"/>
                <a:gd name="T9" fmla="*/ 26 h 124"/>
                <a:gd name="T10" fmla="*/ 58 w 116"/>
                <a:gd name="T11" fmla="*/ 124 h 124"/>
                <a:gd name="T12" fmla="*/ 0 w 116"/>
                <a:gd name="T13" fmla="*/ 62 h 124"/>
                <a:gd name="T14" fmla="*/ 58 w 116"/>
                <a:gd name="T15" fmla="*/ 0 h 124"/>
                <a:gd name="T16" fmla="*/ 116 w 116"/>
                <a:gd name="T17" fmla="*/ 62 h 124"/>
                <a:gd name="T18" fmla="*/ 58 w 116"/>
                <a:gd name="T19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6" h="124">
                  <a:moveTo>
                    <a:pt x="58" y="26"/>
                  </a:moveTo>
                  <a:cubicBezTo>
                    <a:pt x="35" y="26"/>
                    <a:pt x="31" y="47"/>
                    <a:pt x="31" y="62"/>
                  </a:cubicBezTo>
                  <a:cubicBezTo>
                    <a:pt x="31" y="77"/>
                    <a:pt x="35" y="98"/>
                    <a:pt x="58" y="98"/>
                  </a:cubicBezTo>
                  <a:cubicBezTo>
                    <a:pt x="81" y="98"/>
                    <a:pt x="85" y="77"/>
                    <a:pt x="85" y="62"/>
                  </a:cubicBezTo>
                  <a:cubicBezTo>
                    <a:pt x="85" y="47"/>
                    <a:pt x="81" y="26"/>
                    <a:pt x="58" y="26"/>
                  </a:cubicBezTo>
                  <a:moveTo>
                    <a:pt x="58" y="124"/>
                  </a:moveTo>
                  <a:cubicBezTo>
                    <a:pt x="27" y="124"/>
                    <a:pt x="0" y="104"/>
                    <a:pt x="0" y="62"/>
                  </a:cubicBezTo>
                  <a:cubicBezTo>
                    <a:pt x="0" y="19"/>
                    <a:pt x="27" y="0"/>
                    <a:pt x="58" y="0"/>
                  </a:cubicBezTo>
                  <a:cubicBezTo>
                    <a:pt x="88" y="0"/>
                    <a:pt x="116" y="19"/>
                    <a:pt x="116" y="62"/>
                  </a:cubicBezTo>
                  <a:cubicBezTo>
                    <a:pt x="116" y="104"/>
                    <a:pt x="88" y="124"/>
                    <a:pt x="58" y="12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293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  <a:ea typeface="+mn-ea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602092" y="2650392"/>
              <a:ext cx="89785" cy="164031"/>
            </a:xfrm>
            <a:custGeom>
              <a:avLst/>
              <a:gdLst>
                <a:gd name="T0" fmla="*/ 0 w 66"/>
                <a:gd name="T1" fmla="*/ 3 h 120"/>
                <a:gd name="T2" fmla="*/ 30 w 66"/>
                <a:gd name="T3" fmla="*/ 3 h 120"/>
                <a:gd name="T4" fmla="*/ 30 w 66"/>
                <a:gd name="T5" fmla="*/ 17 h 120"/>
                <a:gd name="T6" fmla="*/ 62 w 66"/>
                <a:gd name="T7" fmla="*/ 0 h 120"/>
                <a:gd name="T8" fmla="*/ 66 w 66"/>
                <a:gd name="T9" fmla="*/ 1 h 120"/>
                <a:gd name="T10" fmla="*/ 66 w 66"/>
                <a:gd name="T11" fmla="*/ 30 h 120"/>
                <a:gd name="T12" fmla="*/ 64 w 66"/>
                <a:gd name="T13" fmla="*/ 30 h 120"/>
                <a:gd name="T14" fmla="*/ 32 w 66"/>
                <a:gd name="T15" fmla="*/ 42 h 120"/>
                <a:gd name="T16" fmla="*/ 32 w 66"/>
                <a:gd name="T17" fmla="*/ 120 h 120"/>
                <a:gd name="T18" fmla="*/ 0 w 66"/>
                <a:gd name="T19" fmla="*/ 120 h 120"/>
                <a:gd name="T20" fmla="*/ 0 w 66"/>
                <a:gd name="T21" fmla="*/ 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120">
                  <a:moveTo>
                    <a:pt x="0" y="3"/>
                  </a:moveTo>
                  <a:cubicBezTo>
                    <a:pt x="30" y="3"/>
                    <a:pt x="30" y="3"/>
                    <a:pt x="30" y="3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5" y="9"/>
                    <a:pt x="49" y="0"/>
                    <a:pt x="62" y="0"/>
                  </a:cubicBezTo>
                  <a:cubicBezTo>
                    <a:pt x="63" y="0"/>
                    <a:pt x="65" y="0"/>
                    <a:pt x="66" y="1"/>
                  </a:cubicBezTo>
                  <a:cubicBezTo>
                    <a:pt x="66" y="30"/>
                    <a:pt x="66" y="30"/>
                    <a:pt x="66" y="30"/>
                  </a:cubicBezTo>
                  <a:cubicBezTo>
                    <a:pt x="64" y="30"/>
                    <a:pt x="64" y="30"/>
                    <a:pt x="64" y="30"/>
                  </a:cubicBezTo>
                  <a:cubicBezTo>
                    <a:pt x="51" y="30"/>
                    <a:pt x="36" y="32"/>
                    <a:pt x="32" y="42"/>
                  </a:cubicBezTo>
                  <a:cubicBezTo>
                    <a:pt x="32" y="120"/>
                    <a:pt x="32" y="120"/>
                    <a:pt x="32" y="120"/>
                  </a:cubicBezTo>
                  <a:cubicBezTo>
                    <a:pt x="0" y="120"/>
                    <a:pt x="0" y="120"/>
                    <a:pt x="0" y="12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293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  <a:ea typeface="+mn-ea"/>
              </a:endParaRPr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1051020" y="2650392"/>
              <a:ext cx="149642" cy="226766"/>
            </a:xfrm>
            <a:custGeom>
              <a:avLst/>
              <a:gdLst>
                <a:gd name="T0" fmla="*/ 110 w 110"/>
                <a:gd name="T1" fmla="*/ 2 h 166"/>
                <a:gd name="T2" fmla="*/ 110 w 110"/>
                <a:gd name="T3" fmla="*/ 114 h 166"/>
                <a:gd name="T4" fmla="*/ 52 w 110"/>
                <a:gd name="T5" fmla="*/ 166 h 166"/>
                <a:gd name="T6" fmla="*/ 3 w 110"/>
                <a:gd name="T7" fmla="*/ 137 h 166"/>
                <a:gd name="T8" fmla="*/ 34 w 110"/>
                <a:gd name="T9" fmla="*/ 132 h 166"/>
                <a:gd name="T10" fmla="*/ 56 w 110"/>
                <a:gd name="T11" fmla="*/ 143 h 166"/>
                <a:gd name="T12" fmla="*/ 80 w 110"/>
                <a:gd name="T13" fmla="*/ 117 h 166"/>
                <a:gd name="T14" fmla="*/ 80 w 110"/>
                <a:gd name="T15" fmla="*/ 104 h 166"/>
                <a:gd name="T16" fmla="*/ 79 w 110"/>
                <a:gd name="T17" fmla="*/ 103 h 166"/>
                <a:gd name="T18" fmla="*/ 49 w 110"/>
                <a:gd name="T19" fmla="*/ 120 h 166"/>
                <a:gd name="T20" fmla="*/ 0 w 110"/>
                <a:gd name="T21" fmla="*/ 62 h 166"/>
                <a:gd name="T22" fmla="*/ 47 w 110"/>
                <a:gd name="T23" fmla="*/ 0 h 166"/>
                <a:gd name="T24" fmla="*/ 81 w 110"/>
                <a:gd name="T25" fmla="*/ 17 h 166"/>
                <a:gd name="T26" fmla="*/ 81 w 110"/>
                <a:gd name="T27" fmla="*/ 16 h 166"/>
                <a:gd name="T28" fmla="*/ 84 w 110"/>
                <a:gd name="T29" fmla="*/ 2 h 166"/>
                <a:gd name="T30" fmla="*/ 110 w 110"/>
                <a:gd name="T31" fmla="*/ 2 h 166"/>
                <a:gd name="T32" fmla="*/ 55 w 110"/>
                <a:gd name="T33" fmla="*/ 95 h 166"/>
                <a:gd name="T34" fmla="*/ 80 w 110"/>
                <a:gd name="T35" fmla="*/ 55 h 166"/>
                <a:gd name="T36" fmla="*/ 54 w 110"/>
                <a:gd name="T37" fmla="*/ 22 h 166"/>
                <a:gd name="T38" fmla="*/ 31 w 110"/>
                <a:gd name="T39" fmla="*/ 57 h 166"/>
                <a:gd name="T40" fmla="*/ 55 w 110"/>
                <a:gd name="T41" fmla="*/ 95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0" h="166">
                  <a:moveTo>
                    <a:pt x="110" y="2"/>
                  </a:moveTo>
                  <a:cubicBezTo>
                    <a:pt x="110" y="114"/>
                    <a:pt x="110" y="114"/>
                    <a:pt x="110" y="114"/>
                  </a:cubicBezTo>
                  <a:cubicBezTo>
                    <a:pt x="110" y="133"/>
                    <a:pt x="108" y="166"/>
                    <a:pt x="52" y="166"/>
                  </a:cubicBezTo>
                  <a:cubicBezTo>
                    <a:pt x="29" y="166"/>
                    <a:pt x="8" y="157"/>
                    <a:pt x="3" y="137"/>
                  </a:cubicBezTo>
                  <a:cubicBezTo>
                    <a:pt x="34" y="132"/>
                    <a:pt x="34" y="132"/>
                    <a:pt x="34" y="132"/>
                  </a:cubicBezTo>
                  <a:cubicBezTo>
                    <a:pt x="35" y="138"/>
                    <a:pt x="39" y="143"/>
                    <a:pt x="56" y="143"/>
                  </a:cubicBezTo>
                  <a:cubicBezTo>
                    <a:pt x="72" y="143"/>
                    <a:pt x="80" y="136"/>
                    <a:pt x="80" y="117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79" y="103"/>
                    <a:pt x="79" y="103"/>
                    <a:pt x="79" y="103"/>
                  </a:cubicBezTo>
                  <a:cubicBezTo>
                    <a:pt x="74" y="112"/>
                    <a:pt x="67" y="120"/>
                    <a:pt x="49" y="120"/>
                  </a:cubicBezTo>
                  <a:cubicBezTo>
                    <a:pt x="22" y="120"/>
                    <a:pt x="0" y="101"/>
                    <a:pt x="0" y="62"/>
                  </a:cubicBezTo>
                  <a:cubicBezTo>
                    <a:pt x="0" y="22"/>
                    <a:pt x="22" y="0"/>
                    <a:pt x="47" y="0"/>
                  </a:cubicBezTo>
                  <a:cubicBezTo>
                    <a:pt x="71" y="0"/>
                    <a:pt x="79" y="11"/>
                    <a:pt x="81" y="17"/>
                  </a:cubicBezTo>
                  <a:cubicBezTo>
                    <a:pt x="81" y="16"/>
                    <a:pt x="81" y="16"/>
                    <a:pt x="81" y="16"/>
                  </a:cubicBezTo>
                  <a:cubicBezTo>
                    <a:pt x="84" y="2"/>
                    <a:pt x="84" y="2"/>
                    <a:pt x="84" y="2"/>
                  </a:cubicBezTo>
                  <a:lnTo>
                    <a:pt x="110" y="2"/>
                  </a:lnTo>
                  <a:close/>
                  <a:moveTo>
                    <a:pt x="55" y="95"/>
                  </a:moveTo>
                  <a:cubicBezTo>
                    <a:pt x="78" y="95"/>
                    <a:pt x="80" y="71"/>
                    <a:pt x="80" y="55"/>
                  </a:cubicBezTo>
                  <a:cubicBezTo>
                    <a:pt x="80" y="37"/>
                    <a:pt x="71" y="22"/>
                    <a:pt x="54" y="22"/>
                  </a:cubicBezTo>
                  <a:cubicBezTo>
                    <a:pt x="43" y="22"/>
                    <a:pt x="31" y="30"/>
                    <a:pt x="31" y="57"/>
                  </a:cubicBezTo>
                  <a:cubicBezTo>
                    <a:pt x="31" y="71"/>
                    <a:pt x="32" y="95"/>
                    <a:pt x="55" y="9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293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  <a:ea typeface="+mn-ea"/>
              </a:endParaRPr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1348002" y="2593413"/>
              <a:ext cx="112232" cy="52950"/>
            </a:xfrm>
            <a:custGeom>
              <a:avLst/>
              <a:gdLst>
                <a:gd name="T0" fmla="*/ 195 w 195"/>
                <a:gd name="T1" fmla="*/ 92 h 92"/>
                <a:gd name="T2" fmla="*/ 178 w 195"/>
                <a:gd name="T3" fmla="*/ 92 h 92"/>
                <a:gd name="T4" fmla="*/ 178 w 195"/>
                <a:gd name="T5" fmla="*/ 16 h 92"/>
                <a:gd name="T6" fmla="*/ 178 w 195"/>
                <a:gd name="T7" fmla="*/ 16 h 92"/>
                <a:gd name="T8" fmla="*/ 147 w 195"/>
                <a:gd name="T9" fmla="*/ 92 h 92"/>
                <a:gd name="T10" fmla="*/ 138 w 195"/>
                <a:gd name="T11" fmla="*/ 92 h 92"/>
                <a:gd name="T12" fmla="*/ 110 w 195"/>
                <a:gd name="T13" fmla="*/ 16 h 92"/>
                <a:gd name="T14" fmla="*/ 107 w 195"/>
                <a:gd name="T15" fmla="*/ 16 h 92"/>
                <a:gd name="T16" fmla="*/ 107 w 195"/>
                <a:gd name="T17" fmla="*/ 92 h 92"/>
                <a:gd name="T18" fmla="*/ 93 w 195"/>
                <a:gd name="T19" fmla="*/ 92 h 92"/>
                <a:gd name="T20" fmla="*/ 93 w 195"/>
                <a:gd name="T21" fmla="*/ 0 h 92"/>
                <a:gd name="T22" fmla="*/ 117 w 195"/>
                <a:gd name="T23" fmla="*/ 0 h 92"/>
                <a:gd name="T24" fmla="*/ 145 w 195"/>
                <a:gd name="T25" fmla="*/ 71 h 92"/>
                <a:gd name="T26" fmla="*/ 171 w 195"/>
                <a:gd name="T27" fmla="*/ 0 h 92"/>
                <a:gd name="T28" fmla="*/ 195 w 195"/>
                <a:gd name="T29" fmla="*/ 0 h 92"/>
                <a:gd name="T30" fmla="*/ 195 w 195"/>
                <a:gd name="T31" fmla="*/ 92 h 92"/>
                <a:gd name="T32" fmla="*/ 74 w 195"/>
                <a:gd name="T33" fmla="*/ 14 h 92"/>
                <a:gd name="T34" fmla="*/ 46 w 195"/>
                <a:gd name="T35" fmla="*/ 14 h 92"/>
                <a:gd name="T36" fmla="*/ 46 w 195"/>
                <a:gd name="T37" fmla="*/ 92 h 92"/>
                <a:gd name="T38" fmla="*/ 31 w 195"/>
                <a:gd name="T39" fmla="*/ 92 h 92"/>
                <a:gd name="T40" fmla="*/ 31 w 195"/>
                <a:gd name="T41" fmla="*/ 14 h 92"/>
                <a:gd name="T42" fmla="*/ 0 w 195"/>
                <a:gd name="T43" fmla="*/ 14 h 92"/>
                <a:gd name="T44" fmla="*/ 0 w 195"/>
                <a:gd name="T45" fmla="*/ 0 h 92"/>
                <a:gd name="T46" fmla="*/ 74 w 195"/>
                <a:gd name="T47" fmla="*/ 0 h 92"/>
                <a:gd name="T48" fmla="*/ 74 w 195"/>
                <a:gd name="T49" fmla="*/ 1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5" h="92">
                  <a:moveTo>
                    <a:pt x="195" y="92"/>
                  </a:moveTo>
                  <a:lnTo>
                    <a:pt x="178" y="92"/>
                  </a:lnTo>
                  <a:lnTo>
                    <a:pt x="178" y="16"/>
                  </a:lnTo>
                  <a:lnTo>
                    <a:pt x="178" y="16"/>
                  </a:lnTo>
                  <a:lnTo>
                    <a:pt x="147" y="92"/>
                  </a:lnTo>
                  <a:lnTo>
                    <a:pt x="138" y="92"/>
                  </a:lnTo>
                  <a:lnTo>
                    <a:pt x="110" y="16"/>
                  </a:lnTo>
                  <a:lnTo>
                    <a:pt x="107" y="16"/>
                  </a:lnTo>
                  <a:lnTo>
                    <a:pt x="107" y="92"/>
                  </a:lnTo>
                  <a:lnTo>
                    <a:pt x="93" y="92"/>
                  </a:lnTo>
                  <a:lnTo>
                    <a:pt x="93" y="0"/>
                  </a:lnTo>
                  <a:lnTo>
                    <a:pt x="117" y="0"/>
                  </a:lnTo>
                  <a:lnTo>
                    <a:pt x="145" y="71"/>
                  </a:lnTo>
                  <a:lnTo>
                    <a:pt x="171" y="0"/>
                  </a:lnTo>
                  <a:lnTo>
                    <a:pt x="195" y="0"/>
                  </a:lnTo>
                  <a:lnTo>
                    <a:pt x="195" y="92"/>
                  </a:lnTo>
                  <a:close/>
                  <a:moveTo>
                    <a:pt x="74" y="14"/>
                  </a:moveTo>
                  <a:lnTo>
                    <a:pt x="46" y="14"/>
                  </a:lnTo>
                  <a:lnTo>
                    <a:pt x="46" y="92"/>
                  </a:lnTo>
                  <a:lnTo>
                    <a:pt x="31" y="92"/>
                  </a:lnTo>
                  <a:lnTo>
                    <a:pt x="31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74" y="0"/>
                  </a:lnTo>
                  <a:lnTo>
                    <a:pt x="74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293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918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7" y="339726"/>
            <a:ext cx="8470899" cy="4130675"/>
          </a:xfrm>
        </p:spPr>
        <p:txBody>
          <a:bodyPr/>
          <a:lstStyle>
            <a:lvl1pPr>
              <a:lnSpc>
                <a:spcPct val="85000"/>
              </a:lnSpc>
              <a:spcAft>
                <a:spcPts val="0"/>
              </a:spcAft>
              <a:defRPr sz="300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  <a:lvl2pPr marL="401591" indent="-401591">
              <a:lnSpc>
                <a:spcPct val="85000"/>
              </a:lnSpc>
              <a:spcAft>
                <a:spcPts val="0"/>
              </a:spcAft>
              <a:buFont typeface="+mj-lt"/>
              <a:buAutoNum type="arabicPeriod"/>
              <a:defRPr sz="3000">
                <a:latin typeface="Helvetica 75 Bold" panose="020B0804020202020204" pitchFamily="34" charset="0"/>
              </a:defRPr>
            </a:lvl2pPr>
            <a:lvl3pPr marL="0" indent="0">
              <a:lnSpc>
                <a:spcPct val="85000"/>
              </a:lnSpc>
              <a:spcAft>
                <a:spcPts val="800"/>
              </a:spcAft>
              <a:buFont typeface="+mj-lt"/>
              <a:buNone/>
              <a:defRPr sz="3000"/>
            </a:lvl3pPr>
            <a:lvl4pPr marL="0" indent="0">
              <a:lnSpc>
                <a:spcPct val="85000"/>
              </a:lnSpc>
              <a:spcAft>
                <a:spcPts val="800"/>
              </a:spcAft>
              <a:buFont typeface="+mj-lt"/>
              <a:buNone/>
              <a:defRPr sz="3000"/>
            </a:lvl4pPr>
            <a:lvl5pPr marL="0" indent="0">
              <a:lnSpc>
                <a:spcPct val="85000"/>
              </a:lnSpc>
              <a:spcAft>
                <a:spcPts val="800"/>
              </a:spcAft>
              <a:buFont typeface="+mj-lt"/>
              <a:buNone/>
              <a:defRPr sz="3000"/>
            </a:lvl5pPr>
          </a:lstStyle>
          <a:p>
            <a:pPr lvl="0"/>
            <a:r>
              <a:rPr lang="fr-FR" noProof="0" dirty="0" smtClean="0"/>
              <a:t>Modifiez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342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167951" y="4469075"/>
            <a:ext cx="4237362" cy="483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 defTabSz="914293" fontAlgn="auto">
              <a:spcBef>
                <a:spcPts val="0"/>
              </a:spcBef>
              <a:spcAft>
                <a:spcPts val="0"/>
              </a:spcAft>
            </a:pPr>
            <a:endParaRPr lang="en-GB" sz="1800" dirty="0">
              <a:solidFill>
                <a:srgbClr val="FFFFFF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39726" y="339725"/>
            <a:ext cx="5832475" cy="3460750"/>
          </a:xfrm>
        </p:spPr>
        <p:txBody>
          <a:bodyPr/>
          <a:lstStyle>
            <a:lvl1pPr>
              <a:lnSpc>
                <a:spcPct val="85000"/>
              </a:lnSpc>
              <a:spcAft>
                <a:spcPts val="3200"/>
              </a:spcAft>
              <a:defRPr sz="5500">
                <a:solidFill>
                  <a:schemeClr val="tx1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2400"/>
              </a:spcAft>
              <a:defRPr>
                <a:latin typeface="Helvetica 75 Bold" panose="020B0804020202020204" pitchFamily="34" charset="0"/>
              </a:defRPr>
            </a:lvl2pPr>
          </a:lstStyle>
          <a:p>
            <a:pPr lvl="0"/>
            <a:r>
              <a:rPr lang="en-US" noProof="0" dirty="0" err="1" smtClean="0"/>
              <a:t>Modifiez</a:t>
            </a:r>
            <a:r>
              <a:rPr lang="en-US" noProof="0" dirty="0" smtClean="0"/>
              <a:t> les styles du </a:t>
            </a:r>
            <a:r>
              <a:rPr lang="en-US" noProof="0" dirty="0" err="1" smtClean="0"/>
              <a:t>texte</a:t>
            </a:r>
            <a:r>
              <a:rPr lang="en-US" noProof="0" dirty="0" smtClean="0"/>
              <a:t> du masque</a:t>
            </a:r>
          </a:p>
          <a:p>
            <a:pPr lvl="1"/>
            <a:r>
              <a:rPr lang="en-US" noProof="0" dirty="0" err="1" smtClean="0"/>
              <a:t>Deuxième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508751" y="339725"/>
            <a:ext cx="2301875" cy="3460750"/>
          </a:xfrm>
        </p:spPr>
        <p:txBody>
          <a:bodyPr tIns="109715"/>
          <a:lstStyle>
            <a:lvl1pPr>
              <a:spcAft>
                <a:spcPts val="2400"/>
              </a:spcAft>
              <a:defRPr>
                <a:latin typeface="Helvetica 75 Bold" panose="020B0804020202020204" pitchFamily="34" charset="0"/>
              </a:defRPr>
            </a:lvl1pPr>
            <a:lvl2pPr>
              <a:spcAft>
                <a:spcPts val="2400"/>
              </a:spcAft>
              <a:defRPr>
                <a:latin typeface="Helvetica 75 Bold" panose="020B0804020202020204" pitchFamily="34" charset="0"/>
              </a:defRPr>
            </a:lvl2pPr>
          </a:lstStyle>
          <a:p>
            <a:pPr lvl="0"/>
            <a:r>
              <a:rPr lang="en-US" noProof="0" dirty="0" err="1" smtClean="0"/>
              <a:t>Modifiez</a:t>
            </a:r>
            <a:r>
              <a:rPr lang="en-US" noProof="0" dirty="0" smtClean="0"/>
              <a:t> les styles du </a:t>
            </a:r>
            <a:r>
              <a:rPr lang="en-US" noProof="0" dirty="0" err="1" smtClean="0"/>
              <a:t>texte</a:t>
            </a:r>
            <a:r>
              <a:rPr lang="en-US" noProof="0" dirty="0" smtClean="0"/>
              <a:t> du masque</a:t>
            </a:r>
          </a:p>
          <a:p>
            <a:pPr lvl="1"/>
            <a:r>
              <a:rPr lang="en-US" noProof="0" dirty="0" err="1" smtClean="0"/>
              <a:t>Deuxième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339726" y="4130674"/>
            <a:ext cx="676803" cy="676803"/>
            <a:chOff x="360362" y="1781889"/>
            <a:chExt cx="1144765" cy="1144191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60362" y="1781889"/>
              <a:ext cx="1144765" cy="1144191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293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rgbClr val="FF6600"/>
                </a:solidFill>
                <a:latin typeface="Helvetica 75 Bold" panose="020B0804020202020204" pitchFamily="34" charset="0"/>
                <a:ea typeface="+mn-ea"/>
              </a:endParaRPr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702813" y="2650392"/>
              <a:ext cx="142160" cy="166334"/>
            </a:xfrm>
            <a:custGeom>
              <a:avLst/>
              <a:gdLst>
                <a:gd name="T0" fmla="*/ 31 w 104"/>
                <a:gd name="T1" fmla="*/ 85 h 122"/>
                <a:gd name="T2" fmla="*/ 45 w 104"/>
                <a:gd name="T3" fmla="*/ 101 h 122"/>
                <a:gd name="T4" fmla="*/ 73 w 104"/>
                <a:gd name="T5" fmla="*/ 88 h 122"/>
                <a:gd name="T6" fmla="*/ 73 w 104"/>
                <a:gd name="T7" fmla="*/ 60 h 122"/>
                <a:gd name="T8" fmla="*/ 31 w 104"/>
                <a:gd name="T9" fmla="*/ 85 h 122"/>
                <a:gd name="T10" fmla="*/ 74 w 104"/>
                <a:gd name="T11" fmla="*/ 110 h 122"/>
                <a:gd name="T12" fmla="*/ 35 w 104"/>
                <a:gd name="T13" fmla="*/ 122 h 122"/>
                <a:gd name="T14" fmla="*/ 0 w 104"/>
                <a:gd name="T15" fmla="*/ 88 h 122"/>
                <a:gd name="T16" fmla="*/ 74 w 104"/>
                <a:gd name="T17" fmla="*/ 42 h 122"/>
                <a:gd name="T18" fmla="*/ 74 w 104"/>
                <a:gd name="T19" fmla="*/ 35 h 122"/>
                <a:gd name="T20" fmla="*/ 56 w 104"/>
                <a:gd name="T21" fmla="*/ 22 h 122"/>
                <a:gd name="T22" fmla="*/ 27 w 104"/>
                <a:gd name="T23" fmla="*/ 35 h 122"/>
                <a:gd name="T24" fmla="*/ 6 w 104"/>
                <a:gd name="T25" fmla="*/ 23 h 122"/>
                <a:gd name="T26" fmla="*/ 56 w 104"/>
                <a:gd name="T27" fmla="*/ 0 h 122"/>
                <a:gd name="T28" fmla="*/ 104 w 104"/>
                <a:gd name="T29" fmla="*/ 35 h 122"/>
                <a:gd name="T30" fmla="*/ 104 w 104"/>
                <a:gd name="T31" fmla="*/ 120 h 122"/>
                <a:gd name="T32" fmla="*/ 77 w 104"/>
                <a:gd name="T33" fmla="*/ 120 h 122"/>
                <a:gd name="T34" fmla="*/ 74 w 104"/>
                <a:gd name="T35" fmla="*/ 11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" h="122">
                  <a:moveTo>
                    <a:pt x="31" y="85"/>
                  </a:moveTo>
                  <a:cubicBezTo>
                    <a:pt x="31" y="93"/>
                    <a:pt x="36" y="101"/>
                    <a:pt x="45" y="101"/>
                  </a:cubicBezTo>
                  <a:cubicBezTo>
                    <a:pt x="54" y="101"/>
                    <a:pt x="64" y="97"/>
                    <a:pt x="73" y="88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44" y="64"/>
                    <a:pt x="31" y="71"/>
                    <a:pt x="31" y="85"/>
                  </a:cubicBezTo>
                  <a:moveTo>
                    <a:pt x="74" y="110"/>
                  </a:moveTo>
                  <a:cubicBezTo>
                    <a:pt x="62" y="118"/>
                    <a:pt x="49" y="122"/>
                    <a:pt x="35" y="122"/>
                  </a:cubicBezTo>
                  <a:cubicBezTo>
                    <a:pt x="13" y="122"/>
                    <a:pt x="0" y="107"/>
                    <a:pt x="0" y="88"/>
                  </a:cubicBezTo>
                  <a:cubicBezTo>
                    <a:pt x="0" y="61"/>
                    <a:pt x="24" y="47"/>
                    <a:pt x="74" y="42"/>
                  </a:cubicBezTo>
                  <a:cubicBezTo>
                    <a:pt x="74" y="35"/>
                    <a:pt x="74" y="35"/>
                    <a:pt x="74" y="35"/>
                  </a:cubicBezTo>
                  <a:cubicBezTo>
                    <a:pt x="74" y="27"/>
                    <a:pt x="68" y="22"/>
                    <a:pt x="56" y="22"/>
                  </a:cubicBezTo>
                  <a:cubicBezTo>
                    <a:pt x="44" y="22"/>
                    <a:pt x="34" y="26"/>
                    <a:pt x="27" y="35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17" y="8"/>
                    <a:pt x="34" y="0"/>
                    <a:pt x="56" y="0"/>
                  </a:cubicBezTo>
                  <a:cubicBezTo>
                    <a:pt x="87" y="0"/>
                    <a:pt x="104" y="14"/>
                    <a:pt x="104" y="35"/>
                  </a:cubicBezTo>
                  <a:cubicBezTo>
                    <a:pt x="104" y="35"/>
                    <a:pt x="104" y="120"/>
                    <a:pt x="104" y="120"/>
                  </a:cubicBezTo>
                  <a:cubicBezTo>
                    <a:pt x="77" y="120"/>
                    <a:pt x="77" y="120"/>
                    <a:pt x="77" y="120"/>
                  </a:cubicBezTo>
                  <a:lnTo>
                    <a:pt x="74" y="1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293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  <a:ea typeface="+mn-ea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878931" y="2650392"/>
              <a:ext cx="143311" cy="164031"/>
            </a:xfrm>
            <a:custGeom>
              <a:avLst/>
              <a:gdLst>
                <a:gd name="T0" fmla="*/ 0 w 105"/>
                <a:gd name="T1" fmla="*/ 6 h 120"/>
                <a:gd name="T2" fmla="*/ 25 w 105"/>
                <a:gd name="T3" fmla="*/ 2 h 120"/>
                <a:gd name="T4" fmla="*/ 28 w 105"/>
                <a:gd name="T5" fmla="*/ 16 h 120"/>
                <a:gd name="T6" fmla="*/ 68 w 105"/>
                <a:gd name="T7" fmla="*/ 0 h 120"/>
                <a:gd name="T8" fmla="*/ 105 w 105"/>
                <a:gd name="T9" fmla="*/ 38 h 120"/>
                <a:gd name="T10" fmla="*/ 105 w 105"/>
                <a:gd name="T11" fmla="*/ 120 h 120"/>
                <a:gd name="T12" fmla="*/ 74 w 105"/>
                <a:gd name="T13" fmla="*/ 120 h 120"/>
                <a:gd name="T14" fmla="*/ 74 w 105"/>
                <a:gd name="T15" fmla="*/ 44 h 120"/>
                <a:gd name="T16" fmla="*/ 59 w 105"/>
                <a:gd name="T17" fmla="*/ 23 h 120"/>
                <a:gd name="T18" fmla="*/ 30 w 105"/>
                <a:gd name="T19" fmla="*/ 36 h 120"/>
                <a:gd name="T20" fmla="*/ 30 w 105"/>
                <a:gd name="T21" fmla="*/ 120 h 120"/>
                <a:gd name="T22" fmla="*/ 0 w 105"/>
                <a:gd name="T23" fmla="*/ 120 h 120"/>
                <a:gd name="T24" fmla="*/ 0 w 105"/>
                <a:gd name="T25" fmla="*/ 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0">
                  <a:moveTo>
                    <a:pt x="0" y="6"/>
                  </a:moveTo>
                  <a:cubicBezTo>
                    <a:pt x="25" y="2"/>
                    <a:pt x="25" y="2"/>
                    <a:pt x="25" y="2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42" y="6"/>
                    <a:pt x="54" y="0"/>
                    <a:pt x="68" y="0"/>
                  </a:cubicBezTo>
                  <a:cubicBezTo>
                    <a:pt x="92" y="0"/>
                    <a:pt x="105" y="13"/>
                    <a:pt x="105" y="38"/>
                  </a:cubicBezTo>
                  <a:cubicBezTo>
                    <a:pt x="105" y="120"/>
                    <a:pt x="105" y="120"/>
                    <a:pt x="105" y="120"/>
                  </a:cubicBezTo>
                  <a:cubicBezTo>
                    <a:pt x="74" y="120"/>
                    <a:pt x="74" y="120"/>
                    <a:pt x="74" y="120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74" y="29"/>
                    <a:pt x="70" y="23"/>
                    <a:pt x="59" y="23"/>
                  </a:cubicBezTo>
                  <a:cubicBezTo>
                    <a:pt x="50" y="23"/>
                    <a:pt x="41" y="27"/>
                    <a:pt x="30" y="36"/>
                  </a:cubicBezTo>
                  <a:cubicBezTo>
                    <a:pt x="30" y="120"/>
                    <a:pt x="30" y="120"/>
                    <a:pt x="30" y="120"/>
                  </a:cubicBezTo>
                  <a:cubicBezTo>
                    <a:pt x="0" y="120"/>
                    <a:pt x="0" y="120"/>
                    <a:pt x="0" y="120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293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  <a:ea typeface="+mn-ea"/>
              </a:endParaRPr>
            </a:p>
          </p:txBody>
        </p:sp>
        <p:sp>
          <p:nvSpPr>
            <p:cNvPr id="10" name="Freeform 8"/>
            <p:cNvSpPr>
              <a:spLocks noEditPoints="1"/>
            </p:cNvSpPr>
            <p:nvPr/>
          </p:nvSpPr>
          <p:spPr bwMode="auto">
            <a:xfrm>
              <a:off x="1225411" y="2650392"/>
              <a:ext cx="149067" cy="166334"/>
            </a:xfrm>
            <a:custGeom>
              <a:avLst/>
              <a:gdLst>
                <a:gd name="T0" fmla="*/ 79 w 109"/>
                <a:gd name="T1" fmla="*/ 46 h 122"/>
                <a:gd name="T2" fmla="*/ 55 w 109"/>
                <a:gd name="T3" fmla="*/ 21 h 122"/>
                <a:gd name="T4" fmla="*/ 31 w 109"/>
                <a:gd name="T5" fmla="*/ 46 h 122"/>
                <a:gd name="T6" fmla="*/ 79 w 109"/>
                <a:gd name="T7" fmla="*/ 46 h 122"/>
                <a:gd name="T8" fmla="*/ 56 w 109"/>
                <a:gd name="T9" fmla="*/ 122 h 122"/>
                <a:gd name="T10" fmla="*/ 0 w 109"/>
                <a:gd name="T11" fmla="*/ 62 h 122"/>
                <a:gd name="T12" fmla="*/ 55 w 109"/>
                <a:gd name="T13" fmla="*/ 0 h 122"/>
                <a:gd name="T14" fmla="*/ 109 w 109"/>
                <a:gd name="T15" fmla="*/ 60 h 122"/>
                <a:gd name="T16" fmla="*/ 109 w 109"/>
                <a:gd name="T17" fmla="*/ 66 h 122"/>
                <a:gd name="T18" fmla="*/ 31 w 109"/>
                <a:gd name="T19" fmla="*/ 66 h 122"/>
                <a:gd name="T20" fmla="*/ 58 w 109"/>
                <a:gd name="T21" fmla="*/ 100 h 122"/>
                <a:gd name="T22" fmla="*/ 85 w 109"/>
                <a:gd name="T23" fmla="*/ 84 h 122"/>
                <a:gd name="T24" fmla="*/ 108 w 109"/>
                <a:gd name="T25" fmla="*/ 97 h 122"/>
                <a:gd name="T26" fmla="*/ 56 w 109"/>
                <a:gd name="T27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9" h="122">
                  <a:moveTo>
                    <a:pt x="79" y="46"/>
                  </a:moveTo>
                  <a:cubicBezTo>
                    <a:pt x="79" y="30"/>
                    <a:pt x="70" y="21"/>
                    <a:pt x="55" y="21"/>
                  </a:cubicBezTo>
                  <a:cubicBezTo>
                    <a:pt x="41" y="21"/>
                    <a:pt x="32" y="30"/>
                    <a:pt x="31" y="46"/>
                  </a:cubicBezTo>
                  <a:lnTo>
                    <a:pt x="79" y="46"/>
                  </a:lnTo>
                  <a:close/>
                  <a:moveTo>
                    <a:pt x="56" y="122"/>
                  </a:moveTo>
                  <a:cubicBezTo>
                    <a:pt x="21" y="122"/>
                    <a:pt x="0" y="100"/>
                    <a:pt x="0" y="62"/>
                  </a:cubicBezTo>
                  <a:cubicBezTo>
                    <a:pt x="0" y="22"/>
                    <a:pt x="21" y="0"/>
                    <a:pt x="55" y="0"/>
                  </a:cubicBezTo>
                  <a:cubicBezTo>
                    <a:pt x="89" y="0"/>
                    <a:pt x="109" y="22"/>
                    <a:pt x="109" y="60"/>
                  </a:cubicBezTo>
                  <a:cubicBezTo>
                    <a:pt x="109" y="62"/>
                    <a:pt x="109" y="64"/>
                    <a:pt x="109" y="66"/>
                  </a:cubicBezTo>
                  <a:cubicBezTo>
                    <a:pt x="31" y="66"/>
                    <a:pt x="31" y="66"/>
                    <a:pt x="31" y="66"/>
                  </a:cubicBezTo>
                  <a:cubicBezTo>
                    <a:pt x="31" y="88"/>
                    <a:pt x="40" y="100"/>
                    <a:pt x="58" y="100"/>
                  </a:cubicBezTo>
                  <a:cubicBezTo>
                    <a:pt x="70" y="100"/>
                    <a:pt x="78" y="95"/>
                    <a:pt x="85" y="84"/>
                  </a:cubicBezTo>
                  <a:cubicBezTo>
                    <a:pt x="108" y="97"/>
                    <a:pt x="108" y="97"/>
                    <a:pt x="108" y="97"/>
                  </a:cubicBezTo>
                  <a:cubicBezTo>
                    <a:pt x="98" y="114"/>
                    <a:pt x="80" y="122"/>
                    <a:pt x="56" y="12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293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  <a:ea typeface="+mn-ea"/>
              </a:endParaRPr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415039" y="2650392"/>
              <a:ext cx="158276" cy="169211"/>
            </a:xfrm>
            <a:custGeom>
              <a:avLst/>
              <a:gdLst>
                <a:gd name="T0" fmla="*/ 58 w 116"/>
                <a:gd name="T1" fmla="*/ 26 h 124"/>
                <a:gd name="T2" fmla="*/ 31 w 116"/>
                <a:gd name="T3" fmla="*/ 62 h 124"/>
                <a:gd name="T4" fmla="*/ 58 w 116"/>
                <a:gd name="T5" fmla="*/ 98 h 124"/>
                <a:gd name="T6" fmla="*/ 85 w 116"/>
                <a:gd name="T7" fmla="*/ 62 h 124"/>
                <a:gd name="T8" fmla="*/ 58 w 116"/>
                <a:gd name="T9" fmla="*/ 26 h 124"/>
                <a:gd name="T10" fmla="*/ 58 w 116"/>
                <a:gd name="T11" fmla="*/ 124 h 124"/>
                <a:gd name="T12" fmla="*/ 0 w 116"/>
                <a:gd name="T13" fmla="*/ 62 h 124"/>
                <a:gd name="T14" fmla="*/ 58 w 116"/>
                <a:gd name="T15" fmla="*/ 0 h 124"/>
                <a:gd name="T16" fmla="*/ 116 w 116"/>
                <a:gd name="T17" fmla="*/ 62 h 124"/>
                <a:gd name="T18" fmla="*/ 58 w 116"/>
                <a:gd name="T19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6" h="124">
                  <a:moveTo>
                    <a:pt x="58" y="26"/>
                  </a:moveTo>
                  <a:cubicBezTo>
                    <a:pt x="35" y="26"/>
                    <a:pt x="31" y="47"/>
                    <a:pt x="31" y="62"/>
                  </a:cubicBezTo>
                  <a:cubicBezTo>
                    <a:pt x="31" y="77"/>
                    <a:pt x="35" y="98"/>
                    <a:pt x="58" y="98"/>
                  </a:cubicBezTo>
                  <a:cubicBezTo>
                    <a:pt x="81" y="98"/>
                    <a:pt x="85" y="77"/>
                    <a:pt x="85" y="62"/>
                  </a:cubicBezTo>
                  <a:cubicBezTo>
                    <a:pt x="85" y="47"/>
                    <a:pt x="81" y="26"/>
                    <a:pt x="58" y="26"/>
                  </a:cubicBezTo>
                  <a:moveTo>
                    <a:pt x="58" y="124"/>
                  </a:moveTo>
                  <a:cubicBezTo>
                    <a:pt x="27" y="124"/>
                    <a:pt x="0" y="104"/>
                    <a:pt x="0" y="62"/>
                  </a:cubicBezTo>
                  <a:cubicBezTo>
                    <a:pt x="0" y="19"/>
                    <a:pt x="27" y="0"/>
                    <a:pt x="58" y="0"/>
                  </a:cubicBezTo>
                  <a:cubicBezTo>
                    <a:pt x="88" y="0"/>
                    <a:pt x="116" y="19"/>
                    <a:pt x="116" y="62"/>
                  </a:cubicBezTo>
                  <a:cubicBezTo>
                    <a:pt x="116" y="104"/>
                    <a:pt x="88" y="124"/>
                    <a:pt x="58" y="12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293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  <a:ea typeface="+mn-ea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602092" y="2650392"/>
              <a:ext cx="89785" cy="164031"/>
            </a:xfrm>
            <a:custGeom>
              <a:avLst/>
              <a:gdLst>
                <a:gd name="T0" fmla="*/ 0 w 66"/>
                <a:gd name="T1" fmla="*/ 3 h 120"/>
                <a:gd name="T2" fmla="*/ 30 w 66"/>
                <a:gd name="T3" fmla="*/ 3 h 120"/>
                <a:gd name="T4" fmla="*/ 30 w 66"/>
                <a:gd name="T5" fmla="*/ 17 h 120"/>
                <a:gd name="T6" fmla="*/ 62 w 66"/>
                <a:gd name="T7" fmla="*/ 0 h 120"/>
                <a:gd name="T8" fmla="*/ 66 w 66"/>
                <a:gd name="T9" fmla="*/ 1 h 120"/>
                <a:gd name="T10" fmla="*/ 66 w 66"/>
                <a:gd name="T11" fmla="*/ 30 h 120"/>
                <a:gd name="T12" fmla="*/ 64 w 66"/>
                <a:gd name="T13" fmla="*/ 30 h 120"/>
                <a:gd name="T14" fmla="*/ 32 w 66"/>
                <a:gd name="T15" fmla="*/ 42 h 120"/>
                <a:gd name="T16" fmla="*/ 32 w 66"/>
                <a:gd name="T17" fmla="*/ 120 h 120"/>
                <a:gd name="T18" fmla="*/ 0 w 66"/>
                <a:gd name="T19" fmla="*/ 120 h 120"/>
                <a:gd name="T20" fmla="*/ 0 w 66"/>
                <a:gd name="T21" fmla="*/ 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120">
                  <a:moveTo>
                    <a:pt x="0" y="3"/>
                  </a:moveTo>
                  <a:cubicBezTo>
                    <a:pt x="30" y="3"/>
                    <a:pt x="30" y="3"/>
                    <a:pt x="30" y="3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5" y="9"/>
                    <a:pt x="49" y="0"/>
                    <a:pt x="62" y="0"/>
                  </a:cubicBezTo>
                  <a:cubicBezTo>
                    <a:pt x="63" y="0"/>
                    <a:pt x="65" y="0"/>
                    <a:pt x="66" y="1"/>
                  </a:cubicBezTo>
                  <a:cubicBezTo>
                    <a:pt x="66" y="30"/>
                    <a:pt x="66" y="30"/>
                    <a:pt x="66" y="30"/>
                  </a:cubicBezTo>
                  <a:cubicBezTo>
                    <a:pt x="64" y="30"/>
                    <a:pt x="64" y="30"/>
                    <a:pt x="64" y="30"/>
                  </a:cubicBezTo>
                  <a:cubicBezTo>
                    <a:pt x="51" y="30"/>
                    <a:pt x="36" y="32"/>
                    <a:pt x="32" y="42"/>
                  </a:cubicBezTo>
                  <a:cubicBezTo>
                    <a:pt x="32" y="120"/>
                    <a:pt x="32" y="120"/>
                    <a:pt x="32" y="120"/>
                  </a:cubicBezTo>
                  <a:cubicBezTo>
                    <a:pt x="0" y="120"/>
                    <a:pt x="0" y="120"/>
                    <a:pt x="0" y="12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293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  <a:ea typeface="+mn-ea"/>
              </a:endParaRPr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1051020" y="2650392"/>
              <a:ext cx="149642" cy="226766"/>
            </a:xfrm>
            <a:custGeom>
              <a:avLst/>
              <a:gdLst>
                <a:gd name="T0" fmla="*/ 110 w 110"/>
                <a:gd name="T1" fmla="*/ 2 h 166"/>
                <a:gd name="T2" fmla="*/ 110 w 110"/>
                <a:gd name="T3" fmla="*/ 114 h 166"/>
                <a:gd name="T4" fmla="*/ 52 w 110"/>
                <a:gd name="T5" fmla="*/ 166 h 166"/>
                <a:gd name="T6" fmla="*/ 3 w 110"/>
                <a:gd name="T7" fmla="*/ 137 h 166"/>
                <a:gd name="T8" fmla="*/ 34 w 110"/>
                <a:gd name="T9" fmla="*/ 132 h 166"/>
                <a:gd name="T10" fmla="*/ 56 w 110"/>
                <a:gd name="T11" fmla="*/ 143 h 166"/>
                <a:gd name="T12" fmla="*/ 80 w 110"/>
                <a:gd name="T13" fmla="*/ 117 h 166"/>
                <a:gd name="T14" fmla="*/ 80 w 110"/>
                <a:gd name="T15" fmla="*/ 104 h 166"/>
                <a:gd name="T16" fmla="*/ 79 w 110"/>
                <a:gd name="T17" fmla="*/ 103 h 166"/>
                <a:gd name="T18" fmla="*/ 49 w 110"/>
                <a:gd name="T19" fmla="*/ 120 h 166"/>
                <a:gd name="T20" fmla="*/ 0 w 110"/>
                <a:gd name="T21" fmla="*/ 62 h 166"/>
                <a:gd name="T22" fmla="*/ 47 w 110"/>
                <a:gd name="T23" fmla="*/ 0 h 166"/>
                <a:gd name="T24" fmla="*/ 81 w 110"/>
                <a:gd name="T25" fmla="*/ 17 h 166"/>
                <a:gd name="T26" fmla="*/ 81 w 110"/>
                <a:gd name="T27" fmla="*/ 16 h 166"/>
                <a:gd name="T28" fmla="*/ 84 w 110"/>
                <a:gd name="T29" fmla="*/ 2 h 166"/>
                <a:gd name="T30" fmla="*/ 110 w 110"/>
                <a:gd name="T31" fmla="*/ 2 h 166"/>
                <a:gd name="T32" fmla="*/ 55 w 110"/>
                <a:gd name="T33" fmla="*/ 95 h 166"/>
                <a:gd name="T34" fmla="*/ 80 w 110"/>
                <a:gd name="T35" fmla="*/ 55 h 166"/>
                <a:gd name="T36" fmla="*/ 54 w 110"/>
                <a:gd name="T37" fmla="*/ 22 h 166"/>
                <a:gd name="T38" fmla="*/ 31 w 110"/>
                <a:gd name="T39" fmla="*/ 57 h 166"/>
                <a:gd name="T40" fmla="*/ 55 w 110"/>
                <a:gd name="T41" fmla="*/ 95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0" h="166">
                  <a:moveTo>
                    <a:pt x="110" y="2"/>
                  </a:moveTo>
                  <a:cubicBezTo>
                    <a:pt x="110" y="114"/>
                    <a:pt x="110" y="114"/>
                    <a:pt x="110" y="114"/>
                  </a:cubicBezTo>
                  <a:cubicBezTo>
                    <a:pt x="110" y="133"/>
                    <a:pt x="108" y="166"/>
                    <a:pt x="52" y="166"/>
                  </a:cubicBezTo>
                  <a:cubicBezTo>
                    <a:pt x="29" y="166"/>
                    <a:pt x="8" y="157"/>
                    <a:pt x="3" y="137"/>
                  </a:cubicBezTo>
                  <a:cubicBezTo>
                    <a:pt x="34" y="132"/>
                    <a:pt x="34" y="132"/>
                    <a:pt x="34" y="132"/>
                  </a:cubicBezTo>
                  <a:cubicBezTo>
                    <a:pt x="35" y="138"/>
                    <a:pt x="39" y="143"/>
                    <a:pt x="56" y="143"/>
                  </a:cubicBezTo>
                  <a:cubicBezTo>
                    <a:pt x="72" y="143"/>
                    <a:pt x="80" y="136"/>
                    <a:pt x="80" y="117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79" y="103"/>
                    <a:pt x="79" y="103"/>
                    <a:pt x="79" y="103"/>
                  </a:cubicBezTo>
                  <a:cubicBezTo>
                    <a:pt x="74" y="112"/>
                    <a:pt x="67" y="120"/>
                    <a:pt x="49" y="120"/>
                  </a:cubicBezTo>
                  <a:cubicBezTo>
                    <a:pt x="22" y="120"/>
                    <a:pt x="0" y="101"/>
                    <a:pt x="0" y="62"/>
                  </a:cubicBezTo>
                  <a:cubicBezTo>
                    <a:pt x="0" y="22"/>
                    <a:pt x="22" y="0"/>
                    <a:pt x="47" y="0"/>
                  </a:cubicBezTo>
                  <a:cubicBezTo>
                    <a:pt x="71" y="0"/>
                    <a:pt x="79" y="11"/>
                    <a:pt x="81" y="17"/>
                  </a:cubicBezTo>
                  <a:cubicBezTo>
                    <a:pt x="81" y="16"/>
                    <a:pt x="81" y="16"/>
                    <a:pt x="81" y="16"/>
                  </a:cubicBezTo>
                  <a:cubicBezTo>
                    <a:pt x="84" y="2"/>
                    <a:pt x="84" y="2"/>
                    <a:pt x="84" y="2"/>
                  </a:cubicBezTo>
                  <a:lnTo>
                    <a:pt x="110" y="2"/>
                  </a:lnTo>
                  <a:close/>
                  <a:moveTo>
                    <a:pt x="55" y="95"/>
                  </a:moveTo>
                  <a:cubicBezTo>
                    <a:pt x="78" y="95"/>
                    <a:pt x="80" y="71"/>
                    <a:pt x="80" y="55"/>
                  </a:cubicBezTo>
                  <a:cubicBezTo>
                    <a:pt x="80" y="37"/>
                    <a:pt x="71" y="22"/>
                    <a:pt x="54" y="22"/>
                  </a:cubicBezTo>
                  <a:cubicBezTo>
                    <a:pt x="43" y="22"/>
                    <a:pt x="31" y="30"/>
                    <a:pt x="31" y="57"/>
                  </a:cubicBezTo>
                  <a:cubicBezTo>
                    <a:pt x="31" y="71"/>
                    <a:pt x="32" y="95"/>
                    <a:pt x="55" y="9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293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  <a:ea typeface="+mn-ea"/>
              </a:endParaRPr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1348002" y="2593413"/>
              <a:ext cx="112232" cy="52950"/>
            </a:xfrm>
            <a:custGeom>
              <a:avLst/>
              <a:gdLst>
                <a:gd name="T0" fmla="*/ 195 w 195"/>
                <a:gd name="T1" fmla="*/ 92 h 92"/>
                <a:gd name="T2" fmla="*/ 178 w 195"/>
                <a:gd name="T3" fmla="*/ 92 h 92"/>
                <a:gd name="T4" fmla="*/ 178 w 195"/>
                <a:gd name="T5" fmla="*/ 16 h 92"/>
                <a:gd name="T6" fmla="*/ 178 w 195"/>
                <a:gd name="T7" fmla="*/ 16 h 92"/>
                <a:gd name="T8" fmla="*/ 147 w 195"/>
                <a:gd name="T9" fmla="*/ 92 h 92"/>
                <a:gd name="T10" fmla="*/ 138 w 195"/>
                <a:gd name="T11" fmla="*/ 92 h 92"/>
                <a:gd name="T12" fmla="*/ 110 w 195"/>
                <a:gd name="T13" fmla="*/ 16 h 92"/>
                <a:gd name="T14" fmla="*/ 107 w 195"/>
                <a:gd name="T15" fmla="*/ 16 h 92"/>
                <a:gd name="T16" fmla="*/ 107 w 195"/>
                <a:gd name="T17" fmla="*/ 92 h 92"/>
                <a:gd name="T18" fmla="*/ 93 w 195"/>
                <a:gd name="T19" fmla="*/ 92 h 92"/>
                <a:gd name="T20" fmla="*/ 93 w 195"/>
                <a:gd name="T21" fmla="*/ 0 h 92"/>
                <a:gd name="T22" fmla="*/ 117 w 195"/>
                <a:gd name="T23" fmla="*/ 0 h 92"/>
                <a:gd name="T24" fmla="*/ 145 w 195"/>
                <a:gd name="T25" fmla="*/ 71 h 92"/>
                <a:gd name="T26" fmla="*/ 171 w 195"/>
                <a:gd name="T27" fmla="*/ 0 h 92"/>
                <a:gd name="T28" fmla="*/ 195 w 195"/>
                <a:gd name="T29" fmla="*/ 0 h 92"/>
                <a:gd name="T30" fmla="*/ 195 w 195"/>
                <a:gd name="T31" fmla="*/ 92 h 92"/>
                <a:gd name="T32" fmla="*/ 74 w 195"/>
                <a:gd name="T33" fmla="*/ 14 h 92"/>
                <a:gd name="T34" fmla="*/ 46 w 195"/>
                <a:gd name="T35" fmla="*/ 14 h 92"/>
                <a:gd name="T36" fmla="*/ 46 w 195"/>
                <a:gd name="T37" fmla="*/ 92 h 92"/>
                <a:gd name="T38" fmla="*/ 31 w 195"/>
                <a:gd name="T39" fmla="*/ 92 h 92"/>
                <a:gd name="T40" fmla="*/ 31 w 195"/>
                <a:gd name="T41" fmla="*/ 14 h 92"/>
                <a:gd name="T42" fmla="*/ 0 w 195"/>
                <a:gd name="T43" fmla="*/ 14 h 92"/>
                <a:gd name="T44" fmla="*/ 0 w 195"/>
                <a:gd name="T45" fmla="*/ 0 h 92"/>
                <a:gd name="T46" fmla="*/ 74 w 195"/>
                <a:gd name="T47" fmla="*/ 0 h 92"/>
                <a:gd name="T48" fmla="*/ 74 w 195"/>
                <a:gd name="T49" fmla="*/ 1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5" h="92">
                  <a:moveTo>
                    <a:pt x="195" y="92"/>
                  </a:moveTo>
                  <a:lnTo>
                    <a:pt x="178" y="92"/>
                  </a:lnTo>
                  <a:lnTo>
                    <a:pt x="178" y="16"/>
                  </a:lnTo>
                  <a:lnTo>
                    <a:pt x="178" y="16"/>
                  </a:lnTo>
                  <a:lnTo>
                    <a:pt x="147" y="92"/>
                  </a:lnTo>
                  <a:lnTo>
                    <a:pt x="138" y="92"/>
                  </a:lnTo>
                  <a:lnTo>
                    <a:pt x="110" y="16"/>
                  </a:lnTo>
                  <a:lnTo>
                    <a:pt x="107" y="16"/>
                  </a:lnTo>
                  <a:lnTo>
                    <a:pt x="107" y="92"/>
                  </a:lnTo>
                  <a:lnTo>
                    <a:pt x="93" y="92"/>
                  </a:lnTo>
                  <a:lnTo>
                    <a:pt x="93" y="0"/>
                  </a:lnTo>
                  <a:lnTo>
                    <a:pt x="117" y="0"/>
                  </a:lnTo>
                  <a:lnTo>
                    <a:pt x="145" y="71"/>
                  </a:lnTo>
                  <a:lnTo>
                    <a:pt x="171" y="0"/>
                  </a:lnTo>
                  <a:lnTo>
                    <a:pt x="195" y="0"/>
                  </a:lnTo>
                  <a:lnTo>
                    <a:pt x="195" y="92"/>
                  </a:lnTo>
                  <a:close/>
                  <a:moveTo>
                    <a:pt x="74" y="14"/>
                  </a:moveTo>
                  <a:lnTo>
                    <a:pt x="46" y="14"/>
                  </a:lnTo>
                  <a:lnTo>
                    <a:pt x="46" y="92"/>
                  </a:lnTo>
                  <a:lnTo>
                    <a:pt x="31" y="92"/>
                  </a:lnTo>
                  <a:lnTo>
                    <a:pt x="31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74" y="0"/>
                  </a:lnTo>
                  <a:lnTo>
                    <a:pt x="74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293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5673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167951" y="4469074"/>
            <a:ext cx="4237362" cy="483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/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39725" y="339725"/>
            <a:ext cx="5832475" cy="3460750"/>
          </a:xfrm>
        </p:spPr>
        <p:txBody>
          <a:bodyPr/>
          <a:lstStyle>
            <a:lvl1pPr>
              <a:lnSpc>
                <a:spcPct val="85000"/>
              </a:lnSpc>
              <a:spcAft>
                <a:spcPts val="3200"/>
              </a:spcAft>
              <a:defRPr sz="5500">
                <a:solidFill>
                  <a:schemeClr val="tx1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2400"/>
              </a:spcAft>
              <a:defRPr>
                <a:latin typeface="Helvetica 75 Bold" panose="020B0804020202020204" pitchFamily="34" charset="0"/>
              </a:defRPr>
            </a:lvl2pPr>
          </a:lstStyle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508750" y="339725"/>
            <a:ext cx="2301875" cy="3460750"/>
          </a:xfrm>
        </p:spPr>
        <p:txBody>
          <a:bodyPr tIns="109728"/>
          <a:lstStyle>
            <a:lvl1pPr>
              <a:spcAft>
                <a:spcPts val="2400"/>
              </a:spcAft>
              <a:defRPr>
                <a:latin typeface="Helvetica 75 Bold" panose="020B0804020202020204" pitchFamily="34" charset="0"/>
              </a:defRPr>
            </a:lvl1pPr>
            <a:lvl2pPr>
              <a:spcAft>
                <a:spcPts val="2400"/>
              </a:spcAft>
              <a:defRPr>
                <a:latin typeface="Helvetica 75 Bold" panose="020B0804020202020204" pitchFamily="34" charset="0"/>
              </a:defRPr>
            </a:lvl2pPr>
          </a:lstStyle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339725" y="4130674"/>
            <a:ext cx="676803" cy="676803"/>
            <a:chOff x="360362" y="1781889"/>
            <a:chExt cx="1144765" cy="1144191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60362" y="1781889"/>
              <a:ext cx="1144765" cy="1144191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400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rgbClr val="FF6600"/>
                </a:solidFill>
                <a:latin typeface="Helvetica 75 Bold" panose="020B0804020202020204" pitchFamily="34" charset="0"/>
              </a:endParaRPr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702813" y="2650392"/>
              <a:ext cx="142160" cy="166334"/>
            </a:xfrm>
            <a:custGeom>
              <a:avLst/>
              <a:gdLst>
                <a:gd name="T0" fmla="*/ 31 w 104"/>
                <a:gd name="T1" fmla="*/ 85 h 122"/>
                <a:gd name="T2" fmla="*/ 45 w 104"/>
                <a:gd name="T3" fmla="*/ 101 h 122"/>
                <a:gd name="T4" fmla="*/ 73 w 104"/>
                <a:gd name="T5" fmla="*/ 88 h 122"/>
                <a:gd name="T6" fmla="*/ 73 w 104"/>
                <a:gd name="T7" fmla="*/ 60 h 122"/>
                <a:gd name="T8" fmla="*/ 31 w 104"/>
                <a:gd name="T9" fmla="*/ 85 h 122"/>
                <a:gd name="T10" fmla="*/ 74 w 104"/>
                <a:gd name="T11" fmla="*/ 110 h 122"/>
                <a:gd name="T12" fmla="*/ 35 w 104"/>
                <a:gd name="T13" fmla="*/ 122 h 122"/>
                <a:gd name="T14" fmla="*/ 0 w 104"/>
                <a:gd name="T15" fmla="*/ 88 h 122"/>
                <a:gd name="T16" fmla="*/ 74 w 104"/>
                <a:gd name="T17" fmla="*/ 42 h 122"/>
                <a:gd name="T18" fmla="*/ 74 w 104"/>
                <a:gd name="T19" fmla="*/ 35 h 122"/>
                <a:gd name="T20" fmla="*/ 56 w 104"/>
                <a:gd name="T21" fmla="*/ 22 h 122"/>
                <a:gd name="T22" fmla="*/ 27 w 104"/>
                <a:gd name="T23" fmla="*/ 35 h 122"/>
                <a:gd name="T24" fmla="*/ 6 w 104"/>
                <a:gd name="T25" fmla="*/ 23 h 122"/>
                <a:gd name="T26" fmla="*/ 56 w 104"/>
                <a:gd name="T27" fmla="*/ 0 h 122"/>
                <a:gd name="T28" fmla="*/ 104 w 104"/>
                <a:gd name="T29" fmla="*/ 35 h 122"/>
                <a:gd name="T30" fmla="*/ 104 w 104"/>
                <a:gd name="T31" fmla="*/ 120 h 122"/>
                <a:gd name="T32" fmla="*/ 77 w 104"/>
                <a:gd name="T33" fmla="*/ 120 h 122"/>
                <a:gd name="T34" fmla="*/ 74 w 104"/>
                <a:gd name="T35" fmla="*/ 11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" h="122">
                  <a:moveTo>
                    <a:pt x="31" y="85"/>
                  </a:moveTo>
                  <a:cubicBezTo>
                    <a:pt x="31" y="93"/>
                    <a:pt x="36" y="101"/>
                    <a:pt x="45" y="101"/>
                  </a:cubicBezTo>
                  <a:cubicBezTo>
                    <a:pt x="54" y="101"/>
                    <a:pt x="64" y="97"/>
                    <a:pt x="73" y="88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44" y="64"/>
                    <a:pt x="31" y="71"/>
                    <a:pt x="31" y="85"/>
                  </a:cubicBezTo>
                  <a:moveTo>
                    <a:pt x="74" y="110"/>
                  </a:moveTo>
                  <a:cubicBezTo>
                    <a:pt x="62" y="118"/>
                    <a:pt x="49" y="122"/>
                    <a:pt x="35" y="122"/>
                  </a:cubicBezTo>
                  <a:cubicBezTo>
                    <a:pt x="13" y="122"/>
                    <a:pt x="0" y="107"/>
                    <a:pt x="0" y="88"/>
                  </a:cubicBezTo>
                  <a:cubicBezTo>
                    <a:pt x="0" y="61"/>
                    <a:pt x="24" y="47"/>
                    <a:pt x="74" y="42"/>
                  </a:cubicBezTo>
                  <a:cubicBezTo>
                    <a:pt x="74" y="35"/>
                    <a:pt x="74" y="35"/>
                    <a:pt x="74" y="35"/>
                  </a:cubicBezTo>
                  <a:cubicBezTo>
                    <a:pt x="74" y="27"/>
                    <a:pt x="68" y="22"/>
                    <a:pt x="56" y="22"/>
                  </a:cubicBezTo>
                  <a:cubicBezTo>
                    <a:pt x="44" y="22"/>
                    <a:pt x="34" y="26"/>
                    <a:pt x="27" y="35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17" y="8"/>
                    <a:pt x="34" y="0"/>
                    <a:pt x="56" y="0"/>
                  </a:cubicBezTo>
                  <a:cubicBezTo>
                    <a:pt x="87" y="0"/>
                    <a:pt x="104" y="14"/>
                    <a:pt x="104" y="35"/>
                  </a:cubicBezTo>
                  <a:cubicBezTo>
                    <a:pt x="104" y="35"/>
                    <a:pt x="104" y="120"/>
                    <a:pt x="104" y="120"/>
                  </a:cubicBezTo>
                  <a:cubicBezTo>
                    <a:pt x="77" y="120"/>
                    <a:pt x="77" y="120"/>
                    <a:pt x="77" y="120"/>
                  </a:cubicBezTo>
                  <a:lnTo>
                    <a:pt x="74" y="1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400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878931" y="2650392"/>
              <a:ext cx="143311" cy="164031"/>
            </a:xfrm>
            <a:custGeom>
              <a:avLst/>
              <a:gdLst>
                <a:gd name="T0" fmla="*/ 0 w 105"/>
                <a:gd name="T1" fmla="*/ 6 h 120"/>
                <a:gd name="T2" fmla="*/ 25 w 105"/>
                <a:gd name="T3" fmla="*/ 2 h 120"/>
                <a:gd name="T4" fmla="*/ 28 w 105"/>
                <a:gd name="T5" fmla="*/ 16 h 120"/>
                <a:gd name="T6" fmla="*/ 68 w 105"/>
                <a:gd name="T7" fmla="*/ 0 h 120"/>
                <a:gd name="T8" fmla="*/ 105 w 105"/>
                <a:gd name="T9" fmla="*/ 38 h 120"/>
                <a:gd name="T10" fmla="*/ 105 w 105"/>
                <a:gd name="T11" fmla="*/ 120 h 120"/>
                <a:gd name="T12" fmla="*/ 74 w 105"/>
                <a:gd name="T13" fmla="*/ 120 h 120"/>
                <a:gd name="T14" fmla="*/ 74 w 105"/>
                <a:gd name="T15" fmla="*/ 44 h 120"/>
                <a:gd name="T16" fmla="*/ 59 w 105"/>
                <a:gd name="T17" fmla="*/ 23 h 120"/>
                <a:gd name="T18" fmla="*/ 30 w 105"/>
                <a:gd name="T19" fmla="*/ 36 h 120"/>
                <a:gd name="T20" fmla="*/ 30 w 105"/>
                <a:gd name="T21" fmla="*/ 120 h 120"/>
                <a:gd name="T22" fmla="*/ 0 w 105"/>
                <a:gd name="T23" fmla="*/ 120 h 120"/>
                <a:gd name="T24" fmla="*/ 0 w 105"/>
                <a:gd name="T25" fmla="*/ 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0">
                  <a:moveTo>
                    <a:pt x="0" y="6"/>
                  </a:moveTo>
                  <a:cubicBezTo>
                    <a:pt x="25" y="2"/>
                    <a:pt x="25" y="2"/>
                    <a:pt x="25" y="2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42" y="6"/>
                    <a:pt x="54" y="0"/>
                    <a:pt x="68" y="0"/>
                  </a:cubicBezTo>
                  <a:cubicBezTo>
                    <a:pt x="92" y="0"/>
                    <a:pt x="105" y="13"/>
                    <a:pt x="105" y="38"/>
                  </a:cubicBezTo>
                  <a:cubicBezTo>
                    <a:pt x="105" y="120"/>
                    <a:pt x="105" y="120"/>
                    <a:pt x="105" y="120"/>
                  </a:cubicBezTo>
                  <a:cubicBezTo>
                    <a:pt x="74" y="120"/>
                    <a:pt x="74" y="120"/>
                    <a:pt x="74" y="120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74" y="29"/>
                    <a:pt x="70" y="23"/>
                    <a:pt x="59" y="23"/>
                  </a:cubicBezTo>
                  <a:cubicBezTo>
                    <a:pt x="50" y="23"/>
                    <a:pt x="41" y="27"/>
                    <a:pt x="30" y="36"/>
                  </a:cubicBezTo>
                  <a:cubicBezTo>
                    <a:pt x="30" y="120"/>
                    <a:pt x="30" y="120"/>
                    <a:pt x="30" y="120"/>
                  </a:cubicBezTo>
                  <a:cubicBezTo>
                    <a:pt x="0" y="120"/>
                    <a:pt x="0" y="120"/>
                    <a:pt x="0" y="120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400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</a:endParaRPr>
            </a:p>
          </p:txBody>
        </p:sp>
        <p:sp>
          <p:nvSpPr>
            <p:cNvPr id="10" name="Freeform 8"/>
            <p:cNvSpPr>
              <a:spLocks noEditPoints="1"/>
            </p:cNvSpPr>
            <p:nvPr/>
          </p:nvSpPr>
          <p:spPr bwMode="auto">
            <a:xfrm>
              <a:off x="1225411" y="2650392"/>
              <a:ext cx="149067" cy="166334"/>
            </a:xfrm>
            <a:custGeom>
              <a:avLst/>
              <a:gdLst>
                <a:gd name="T0" fmla="*/ 79 w 109"/>
                <a:gd name="T1" fmla="*/ 46 h 122"/>
                <a:gd name="T2" fmla="*/ 55 w 109"/>
                <a:gd name="T3" fmla="*/ 21 h 122"/>
                <a:gd name="T4" fmla="*/ 31 w 109"/>
                <a:gd name="T5" fmla="*/ 46 h 122"/>
                <a:gd name="T6" fmla="*/ 79 w 109"/>
                <a:gd name="T7" fmla="*/ 46 h 122"/>
                <a:gd name="T8" fmla="*/ 56 w 109"/>
                <a:gd name="T9" fmla="*/ 122 h 122"/>
                <a:gd name="T10" fmla="*/ 0 w 109"/>
                <a:gd name="T11" fmla="*/ 62 h 122"/>
                <a:gd name="T12" fmla="*/ 55 w 109"/>
                <a:gd name="T13" fmla="*/ 0 h 122"/>
                <a:gd name="T14" fmla="*/ 109 w 109"/>
                <a:gd name="T15" fmla="*/ 60 h 122"/>
                <a:gd name="T16" fmla="*/ 109 w 109"/>
                <a:gd name="T17" fmla="*/ 66 h 122"/>
                <a:gd name="T18" fmla="*/ 31 w 109"/>
                <a:gd name="T19" fmla="*/ 66 h 122"/>
                <a:gd name="T20" fmla="*/ 58 w 109"/>
                <a:gd name="T21" fmla="*/ 100 h 122"/>
                <a:gd name="T22" fmla="*/ 85 w 109"/>
                <a:gd name="T23" fmla="*/ 84 h 122"/>
                <a:gd name="T24" fmla="*/ 108 w 109"/>
                <a:gd name="T25" fmla="*/ 97 h 122"/>
                <a:gd name="T26" fmla="*/ 56 w 109"/>
                <a:gd name="T27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9" h="122">
                  <a:moveTo>
                    <a:pt x="79" y="46"/>
                  </a:moveTo>
                  <a:cubicBezTo>
                    <a:pt x="79" y="30"/>
                    <a:pt x="70" y="21"/>
                    <a:pt x="55" y="21"/>
                  </a:cubicBezTo>
                  <a:cubicBezTo>
                    <a:pt x="41" y="21"/>
                    <a:pt x="32" y="30"/>
                    <a:pt x="31" y="46"/>
                  </a:cubicBezTo>
                  <a:lnTo>
                    <a:pt x="79" y="46"/>
                  </a:lnTo>
                  <a:close/>
                  <a:moveTo>
                    <a:pt x="56" y="122"/>
                  </a:moveTo>
                  <a:cubicBezTo>
                    <a:pt x="21" y="122"/>
                    <a:pt x="0" y="100"/>
                    <a:pt x="0" y="62"/>
                  </a:cubicBezTo>
                  <a:cubicBezTo>
                    <a:pt x="0" y="22"/>
                    <a:pt x="21" y="0"/>
                    <a:pt x="55" y="0"/>
                  </a:cubicBezTo>
                  <a:cubicBezTo>
                    <a:pt x="89" y="0"/>
                    <a:pt x="109" y="22"/>
                    <a:pt x="109" y="60"/>
                  </a:cubicBezTo>
                  <a:cubicBezTo>
                    <a:pt x="109" y="62"/>
                    <a:pt x="109" y="64"/>
                    <a:pt x="109" y="66"/>
                  </a:cubicBezTo>
                  <a:cubicBezTo>
                    <a:pt x="31" y="66"/>
                    <a:pt x="31" y="66"/>
                    <a:pt x="31" y="66"/>
                  </a:cubicBezTo>
                  <a:cubicBezTo>
                    <a:pt x="31" y="88"/>
                    <a:pt x="40" y="100"/>
                    <a:pt x="58" y="100"/>
                  </a:cubicBezTo>
                  <a:cubicBezTo>
                    <a:pt x="70" y="100"/>
                    <a:pt x="78" y="95"/>
                    <a:pt x="85" y="84"/>
                  </a:cubicBezTo>
                  <a:cubicBezTo>
                    <a:pt x="108" y="97"/>
                    <a:pt x="108" y="97"/>
                    <a:pt x="108" y="97"/>
                  </a:cubicBezTo>
                  <a:cubicBezTo>
                    <a:pt x="98" y="114"/>
                    <a:pt x="80" y="122"/>
                    <a:pt x="56" y="12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400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</a:endParaRPr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415039" y="2650392"/>
              <a:ext cx="158276" cy="169211"/>
            </a:xfrm>
            <a:custGeom>
              <a:avLst/>
              <a:gdLst>
                <a:gd name="T0" fmla="*/ 58 w 116"/>
                <a:gd name="T1" fmla="*/ 26 h 124"/>
                <a:gd name="T2" fmla="*/ 31 w 116"/>
                <a:gd name="T3" fmla="*/ 62 h 124"/>
                <a:gd name="T4" fmla="*/ 58 w 116"/>
                <a:gd name="T5" fmla="*/ 98 h 124"/>
                <a:gd name="T6" fmla="*/ 85 w 116"/>
                <a:gd name="T7" fmla="*/ 62 h 124"/>
                <a:gd name="T8" fmla="*/ 58 w 116"/>
                <a:gd name="T9" fmla="*/ 26 h 124"/>
                <a:gd name="T10" fmla="*/ 58 w 116"/>
                <a:gd name="T11" fmla="*/ 124 h 124"/>
                <a:gd name="T12" fmla="*/ 0 w 116"/>
                <a:gd name="T13" fmla="*/ 62 h 124"/>
                <a:gd name="T14" fmla="*/ 58 w 116"/>
                <a:gd name="T15" fmla="*/ 0 h 124"/>
                <a:gd name="T16" fmla="*/ 116 w 116"/>
                <a:gd name="T17" fmla="*/ 62 h 124"/>
                <a:gd name="T18" fmla="*/ 58 w 116"/>
                <a:gd name="T19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6" h="124">
                  <a:moveTo>
                    <a:pt x="58" y="26"/>
                  </a:moveTo>
                  <a:cubicBezTo>
                    <a:pt x="35" y="26"/>
                    <a:pt x="31" y="47"/>
                    <a:pt x="31" y="62"/>
                  </a:cubicBezTo>
                  <a:cubicBezTo>
                    <a:pt x="31" y="77"/>
                    <a:pt x="35" y="98"/>
                    <a:pt x="58" y="98"/>
                  </a:cubicBezTo>
                  <a:cubicBezTo>
                    <a:pt x="81" y="98"/>
                    <a:pt x="85" y="77"/>
                    <a:pt x="85" y="62"/>
                  </a:cubicBezTo>
                  <a:cubicBezTo>
                    <a:pt x="85" y="47"/>
                    <a:pt x="81" y="26"/>
                    <a:pt x="58" y="26"/>
                  </a:cubicBezTo>
                  <a:moveTo>
                    <a:pt x="58" y="124"/>
                  </a:moveTo>
                  <a:cubicBezTo>
                    <a:pt x="27" y="124"/>
                    <a:pt x="0" y="104"/>
                    <a:pt x="0" y="62"/>
                  </a:cubicBezTo>
                  <a:cubicBezTo>
                    <a:pt x="0" y="19"/>
                    <a:pt x="27" y="0"/>
                    <a:pt x="58" y="0"/>
                  </a:cubicBezTo>
                  <a:cubicBezTo>
                    <a:pt x="88" y="0"/>
                    <a:pt x="116" y="19"/>
                    <a:pt x="116" y="62"/>
                  </a:cubicBezTo>
                  <a:cubicBezTo>
                    <a:pt x="116" y="104"/>
                    <a:pt x="88" y="124"/>
                    <a:pt x="58" y="12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400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602092" y="2650392"/>
              <a:ext cx="89785" cy="164031"/>
            </a:xfrm>
            <a:custGeom>
              <a:avLst/>
              <a:gdLst>
                <a:gd name="T0" fmla="*/ 0 w 66"/>
                <a:gd name="T1" fmla="*/ 3 h 120"/>
                <a:gd name="T2" fmla="*/ 30 w 66"/>
                <a:gd name="T3" fmla="*/ 3 h 120"/>
                <a:gd name="T4" fmla="*/ 30 w 66"/>
                <a:gd name="T5" fmla="*/ 17 h 120"/>
                <a:gd name="T6" fmla="*/ 62 w 66"/>
                <a:gd name="T7" fmla="*/ 0 h 120"/>
                <a:gd name="T8" fmla="*/ 66 w 66"/>
                <a:gd name="T9" fmla="*/ 1 h 120"/>
                <a:gd name="T10" fmla="*/ 66 w 66"/>
                <a:gd name="T11" fmla="*/ 30 h 120"/>
                <a:gd name="T12" fmla="*/ 64 w 66"/>
                <a:gd name="T13" fmla="*/ 30 h 120"/>
                <a:gd name="T14" fmla="*/ 32 w 66"/>
                <a:gd name="T15" fmla="*/ 42 h 120"/>
                <a:gd name="T16" fmla="*/ 32 w 66"/>
                <a:gd name="T17" fmla="*/ 120 h 120"/>
                <a:gd name="T18" fmla="*/ 0 w 66"/>
                <a:gd name="T19" fmla="*/ 120 h 120"/>
                <a:gd name="T20" fmla="*/ 0 w 66"/>
                <a:gd name="T21" fmla="*/ 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120">
                  <a:moveTo>
                    <a:pt x="0" y="3"/>
                  </a:moveTo>
                  <a:cubicBezTo>
                    <a:pt x="30" y="3"/>
                    <a:pt x="30" y="3"/>
                    <a:pt x="30" y="3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5" y="9"/>
                    <a:pt x="49" y="0"/>
                    <a:pt x="62" y="0"/>
                  </a:cubicBezTo>
                  <a:cubicBezTo>
                    <a:pt x="63" y="0"/>
                    <a:pt x="65" y="0"/>
                    <a:pt x="66" y="1"/>
                  </a:cubicBezTo>
                  <a:cubicBezTo>
                    <a:pt x="66" y="30"/>
                    <a:pt x="66" y="30"/>
                    <a:pt x="66" y="30"/>
                  </a:cubicBezTo>
                  <a:cubicBezTo>
                    <a:pt x="64" y="30"/>
                    <a:pt x="64" y="30"/>
                    <a:pt x="64" y="30"/>
                  </a:cubicBezTo>
                  <a:cubicBezTo>
                    <a:pt x="51" y="30"/>
                    <a:pt x="36" y="32"/>
                    <a:pt x="32" y="42"/>
                  </a:cubicBezTo>
                  <a:cubicBezTo>
                    <a:pt x="32" y="120"/>
                    <a:pt x="32" y="120"/>
                    <a:pt x="32" y="120"/>
                  </a:cubicBezTo>
                  <a:cubicBezTo>
                    <a:pt x="0" y="120"/>
                    <a:pt x="0" y="120"/>
                    <a:pt x="0" y="12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400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</a:endParaRPr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1051020" y="2650392"/>
              <a:ext cx="149642" cy="226766"/>
            </a:xfrm>
            <a:custGeom>
              <a:avLst/>
              <a:gdLst>
                <a:gd name="T0" fmla="*/ 110 w 110"/>
                <a:gd name="T1" fmla="*/ 2 h 166"/>
                <a:gd name="T2" fmla="*/ 110 w 110"/>
                <a:gd name="T3" fmla="*/ 114 h 166"/>
                <a:gd name="T4" fmla="*/ 52 w 110"/>
                <a:gd name="T5" fmla="*/ 166 h 166"/>
                <a:gd name="T6" fmla="*/ 3 w 110"/>
                <a:gd name="T7" fmla="*/ 137 h 166"/>
                <a:gd name="T8" fmla="*/ 34 w 110"/>
                <a:gd name="T9" fmla="*/ 132 h 166"/>
                <a:gd name="T10" fmla="*/ 56 w 110"/>
                <a:gd name="T11" fmla="*/ 143 h 166"/>
                <a:gd name="T12" fmla="*/ 80 w 110"/>
                <a:gd name="T13" fmla="*/ 117 h 166"/>
                <a:gd name="T14" fmla="*/ 80 w 110"/>
                <a:gd name="T15" fmla="*/ 104 h 166"/>
                <a:gd name="T16" fmla="*/ 79 w 110"/>
                <a:gd name="T17" fmla="*/ 103 h 166"/>
                <a:gd name="T18" fmla="*/ 49 w 110"/>
                <a:gd name="T19" fmla="*/ 120 h 166"/>
                <a:gd name="T20" fmla="*/ 0 w 110"/>
                <a:gd name="T21" fmla="*/ 62 h 166"/>
                <a:gd name="T22" fmla="*/ 47 w 110"/>
                <a:gd name="T23" fmla="*/ 0 h 166"/>
                <a:gd name="T24" fmla="*/ 81 w 110"/>
                <a:gd name="T25" fmla="*/ 17 h 166"/>
                <a:gd name="T26" fmla="*/ 81 w 110"/>
                <a:gd name="T27" fmla="*/ 16 h 166"/>
                <a:gd name="T28" fmla="*/ 84 w 110"/>
                <a:gd name="T29" fmla="*/ 2 h 166"/>
                <a:gd name="T30" fmla="*/ 110 w 110"/>
                <a:gd name="T31" fmla="*/ 2 h 166"/>
                <a:gd name="T32" fmla="*/ 55 w 110"/>
                <a:gd name="T33" fmla="*/ 95 h 166"/>
                <a:gd name="T34" fmla="*/ 80 w 110"/>
                <a:gd name="T35" fmla="*/ 55 h 166"/>
                <a:gd name="T36" fmla="*/ 54 w 110"/>
                <a:gd name="T37" fmla="*/ 22 h 166"/>
                <a:gd name="T38" fmla="*/ 31 w 110"/>
                <a:gd name="T39" fmla="*/ 57 h 166"/>
                <a:gd name="T40" fmla="*/ 55 w 110"/>
                <a:gd name="T41" fmla="*/ 95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0" h="166">
                  <a:moveTo>
                    <a:pt x="110" y="2"/>
                  </a:moveTo>
                  <a:cubicBezTo>
                    <a:pt x="110" y="114"/>
                    <a:pt x="110" y="114"/>
                    <a:pt x="110" y="114"/>
                  </a:cubicBezTo>
                  <a:cubicBezTo>
                    <a:pt x="110" y="133"/>
                    <a:pt x="108" y="166"/>
                    <a:pt x="52" y="166"/>
                  </a:cubicBezTo>
                  <a:cubicBezTo>
                    <a:pt x="29" y="166"/>
                    <a:pt x="8" y="157"/>
                    <a:pt x="3" y="137"/>
                  </a:cubicBezTo>
                  <a:cubicBezTo>
                    <a:pt x="34" y="132"/>
                    <a:pt x="34" y="132"/>
                    <a:pt x="34" y="132"/>
                  </a:cubicBezTo>
                  <a:cubicBezTo>
                    <a:pt x="35" y="138"/>
                    <a:pt x="39" y="143"/>
                    <a:pt x="56" y="143"/>
                  </a:cubicBezTo>
                  <a:cubicBezTo>
                    <a:pt x="72" y="143"/>
                    <a:pt x="80" y="136"/>
                    <a:pt x="80" y="117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79" y="103"/>
                    <a:pt x="79" y="103"/>
                    <a:pt x="79" y="103"/>
                  </a:cubicBezTo>
                  <a:cubicBezTo>
                    <a:pt x="74" y="112"/>
                    <a:pt x="67" y="120"/>
                    <a:pt x="49" y="120"/>
                  </a:cubicBezTo>
                  <a:cubicBezTo>
                    <a:pt x="22" y="120"/>
                    <a:pt x="0" y="101"/>
                    <a:pt x="0" y="62"/>
                  </a:cubicBezTo>
                  <a:cubicBezTo>
                    <a:pt x="0" y="22"/>
                    <a:pt x="22" y="0"/>
                    <a:pt x="47" y="0"/>
                  </a:cubicBezTo>
                  <a:cubicBezTo>
                    <a:pt x="71" y="0"/>
                    <a:pt x="79" y="11"/>
                    <a:pt x="81" y="17"/>
                  </a:cubicBezTo>
                  <a:cubicBezTo>
                    <a:pt x="81" y="16"/>
                    <a:pt x="81" y="16"/>
                    <a:pt x="81" y="16"/>
                  </a:cubicBezTo>
                  <a:cubicBezTo>
                    <a:pt x="84" y="2"/>
                    <a:pt x="84" y="2"/>
                    <a:pt x="84" y="2"/>
                  </a:cubicBezTo>
                  <a:lnTo>
                    <a:pt x="110" y="2"/>
                  </a:lnTo>
                  <a:close/>
                  <a:moveTo>
                    <a:pt x="55" y="95"/>
                  </a:moveTo>
                  <a:cubicBezTo>
                    <a:pt x="78" y="95"/>
                    <a:pt x="80" y="71"/>
                    <a:pt x="80" y="55"/>
                  </a:cubicBezTo>
                  <a:cubicBezTo>
                    <a:pt x="80" y="37"/>
                    <a:pt x="71" y="22"/>
                    <a:pt x="54" y="22"/>
                  </a:cubicBezTo>
                  <a:cubicBezTo>
                    <a:pt x="43" y="22"/>
                    <a:pt x="31" y="30"/>
                    <a:pt x="31" y="57"/>
                  </a:cubicBezTo>
                  <a:cubicBezTo>
                    <a:pt x="31" y="71"/>
                    <a:pt x="32" y="95"/>
                    <a:pt x="55" y="9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400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</a:endParaRPr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1348002" y="2593413"/>
              <a:ext cx="112232" cy="52950"/>
            </a:xfrm>
            <a:custGeom>
              <a:avLst/>
              <a:gdLst>
                <a:gd name="T0" fmla="*/ 195 w 195"/>
                <a:gd name="T1" fmla="*/ 92 h 92"/>
                <a:gd name="T2" fmla="*/ 178 w 195"/>
                <a:gd name="T3" fmla="*/ 92 h 92"/>
                <a:gd name="T4" fmla="*/ 178 w 195"/>
                <a:gd name="T5" fmla="*/ 16 h 92"/>
                <a:gd name="T6" fmla="*/ 178 w 195"/>
                <a:gd name="T7" fmla="*/ 16 h 92"/>
                <a:gd name="T8" fmla="*/ 147 w 195"/>
                <a:gd name="T9" fmla="*/ 92 h 92"/>
                <a:gd name="T10" fmla="*/ 138 w 195"/>
                <a:gd name="T11" fmla="*/ 92 h 92"/>
                <a:gd name="T12" fmla="*/ 110 w 195"/>
                <a:gd name="T13" fmla="*/ 16 h 92"/>
                <a:gd name="T14" fmla="*/ 107 w 195"/>
                <a:gd name="T15" fmla="*/ 16 h 92"/>
                <a:gd name="T16" fmla="*/ 107 w 195"/>
                <a:gd name="T17" fmla="*/ 92 h 92"/>
                <a:gd name="T18" fmla="*/ 93 w 195"/>
                <a:gd name="T19" fmla="*/ 92 h 92"/>
                <a:gd name="T20" fmla="*/ 93 w 195"/>
                <a:gd name="T21" fmla="*/ 0 h 92"/>
                <a:gd name="T22" fmla="*/ 117 w 195"/>
                <a:gd name="T23" fmla="*/ 0 h 92"/>
                <a:gd name="T24" fmla="*/ 145 w 195"/>
                <a:gd name="T25" fmla="*/ 71 h 92"/>
                <a:gd name="T26" fmla="*/ 171 w 195"/>
                <a:gd name="T27" fmla="*/ 0 h 92"/>
                <a:gd name="T28" fmla="*/ 195 w 195"/>
                <a:gd name="T29" fmla="*/ 0 h 92"/>
                <a:gd name="T30" fmla="*/ 195 w 195"/>
                <a:gd name="T31" fmla="*/ 92 h 92"/>
                <a:gd name="T32" fmla="*/ 74 w 195"/>
                <a:gd name="T33" fmla="*/ 14 h 92"/>
                <a:gd name="T34" fmla="*/ 46 w 195"/>
                <a:gd name="T35" fmla="*/ 14 h 92"/>
                <a:gd name="T36" fmla="*/ 46 w 195"/>
                <a:gd name="T37" fmla="*/ 92 h 92"/>
                <a:gd name="T38" fmla="*/ 31 w 195"/>
                <a:gd name="T39" fmla="*/ 92 h 92"/>
                <a:gd name="T40" fmla="*/ 31 w 195"/>
                <a:gd name="T41" fmla="*/ 14 h 92"/>
                <a:gd name="T42" fmla="*/ 0 w 195"/>
                <a:gd name="T43" fmla="*/ 14 h 92"/>
                <a:gd name="T44" fmla="*/ 0 w 195"/>
                <a:gd name="T45" fmla="*/ 0 h 92"/>
                <a:gd name="T46" fmla="*/ 74 w 195"/>
                <a:gd name="T47" fmla="*/ 0 h 92"/>
                <a:gd name="T48" fmla="*/ 74 w 195"/>
                <a:gd name="T49" fmla="*/ 1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5" h="92">
                  <a:moveTo>
                    <a:pt x="195" y="92"/>
                  </a:moveTo>
                  <a:lnTo>
                    <a:pt x="178" y="92"/>
                  </a:lnTo>
                  <a:lnTo>
                    <a:pt x="178" y="16"/>
                  </a:lnTo>
                  <a:lnTo>
                    <a:pt x="178" y="16"/>
                  </a:lnTo>
                  <a:lnTo>
                    <a:pt x="147" y="92"/>
                  </a:lnTo>
                  <a:lnTo>
                    <a:pt x="138" y="92"/>
                  </a:lnTo>
                  <a:lnTo>
                    <a:pt x="110" y="16"/>
                  </a:lnTo>
                  <a:lnTo>
                    <a:pt x="107" y="16"/>
                  </a:lnTo>
                  <a:lnTo>
                    <a:pt x="107" y="92"/>
                  </a:lnTo>
                  <a:lnTo>
                    <a:pt x="93" y="92"/>
                  </a:lnTo>
                  <a:lnTo>
                    <a:pt x="93" y="0"/>
                  </a:lnTo>
                  <a:lnTo>
                    <a:pt x="117" y="0"/>
                  </a:lnTo>
                  <a:lnTo>
                    <a:pt x="145" y="71"/>
                  </a:lnTo>
                  <a:lnTo>
                    <a:pt x="171" y="0"/>
                  </a:lnTo>
                  <a:lnTo>
                    <a:pt x="195" y="0"/>
                  </a:lnTo>
                  <a:lnTo>
                    <a:pt x="195" y="92"/>
                  </a:lnTo>
                  <a:close/>
                  <a:moveTo>
                    <a:pt x="74" y="14"/>
                  </a:moveTo>
                  <a:lnTo>
                    <a:pt x="46" y="14"/>
                  </a:lnTo>
                  <a:lnTo>
                    <a:pt x="46" y="92"/>
                  </a:lnTo>
                  <a:lnTo>
                    <a:pt x="31" y="92"/>
                  </a:lnTo>
                  <a:lnTo>
                    <a:pt x="31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74" y="0"/>
                  </a:lnTo>
                  <a:lnTo>
                    <a:pt x="74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400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93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6" y="339725"/>
            <a:ext cx="8470899" cy="4130675"/>
          </a:xfrm>
        </p:spPr>
        <p:txBody>
          <a:bodyPr/>
          <a:lstStyle>
            <a:lvl1pPr>
              <a:lnSpc>
                <a:spcPct val="85000"/>
              </a:lnSpc>
              <a:spcAft>
                <a:spcPts val="0"/>
              </a:spcAft>
              <a:defRPr sz="300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  <a:lvl2pPr marL="401638" indent="-401638">
              <a:lnSpc>
                <a:spcPct val="85000"/>
              </a:lnSpc>
              <a:spcAft>
                <a:spcPts val="0"/>
              </a:spcAft>
              <a:buFont typeface="+mj-lt"/>
              <a:buAutoNum type="arabicPeriod"/>
              <a:defRPr sz="3000">
                <a:latin typeface="Helvetica 75 Bold" panose="020B0804020202020204" pitchFamily="34" charset="0"/>
              </a:defRPr>
            </a:lvl2pPr>
            <a:lvl3pPr marL="0" indent="0">
              <a:lnSpc>
                <a:spcPct val="85000"/>
              </a:lnSpc>
              <a:spcAft>
                <a:spcPts val="800"/>
              </a:spcAft>
              <a:buFont typeface="+mj-lt"/>
              <a:buNone/>
              <a:defRPr sz="3000"/>
            </a:lvl3pPr>
            <a:lvl4pPr marL="0" indent="0">
              <a:lnSpc>
                <a:spcPct val="85000"/>
              </a:lnSpc>
              <a:spcAft>
                <a:spcPts val="800"/>
              </a:spcAft>
              <a:buFont typeface="+mj-lt"/>
              <a:buNone/>
              <a:defRPr sz="3000"/>
            </a:lvl4pPr>
            <a:lvl5pPr marL="0" indent="0">
              <a:lnSpc>
                <a:spcPct val="85000"/>
              </a:lnSpc>
              <a:spcAft>
                <a:spcPts val="800"/>
              </a:spcAft>
              <a:buFont typeface="+mj-lt"/>
              <a:buNone/>
              <a:defRPr sz="3000"/>
            </a:lvl5pPr>
          </a:lstStyle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34043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6" y="339725"/>
            <a:ext cx="8470899" cy="4130675"/>
          </a:xfrm>
        </p:spPr>
        <p:txBody>
          <a:bodyPr/>
          <a:lstStyle>
            <a:lvl1pPr>
              <a:lnSpc>
                <a:spcPct val="85000"/>
              </a:lnSpc>
              <a:spcAft>
                <a:spcPts val="3200"/>
              </a:spcAft>
              <a:defRPr sz="5500">
                <a:solidFill>
                  <a:schemeClr val="tx1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2400"/>
              </a:spcAft>
              <a:defRPr sz="1400">
                <a:latin typeface="Helvetica 75 Bold" panose="020B0804020202020204" pitchFamily="34" charset="0"/>
              </a:defRPr>
            </a:lvl2pPr>
            <a:lvl3pPr marL="0" indent="0">
              <a:lnSpc>
                <a:spcPct val="85000"/>
              </a:lnSpc>
              <a:spcAft>
                <a:spcPts val="800"/>
              </a:spcAft>
              <a:buNone/>
              <a:defRPr sz="1200"/>
            </a:lvl3pPr>
            <a:lvl4pPr>
              <a:lnSpc>
                <a:spcPct val="85000"/>
              </a:lnSpc>
              <a:spcAft>
                <a:spcPts val="800"/>
              </a:spcAft>
              <a:defRPr sz="5500"/>
            </a:lvl4pPr>
            <a:lvl5pPr>
              <a:lnSpc>
                <a:spcPct val="85000"/>
              </a:lnSpc>
              <a:spcAft>
                <a:spcPts val="800"/>
              </a:spcAft>
              <a:defRPr sz="5500"/>
            </a:lvl5pPr>
          </a:lstStyle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422760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725" y="339725"/>
            <a:ext cx="8470900" cy="623888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200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</a:lstStyle>
          <a:p>
            <a:r>
              <a:rPr lang="fr-FR" noProof="0" smtClean="0"/>
              <a:t>Modifiez le style du titre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6" y="1304924"/>
            <a:ext cx="8470899" cy="3165475"/>
          </a:xfrm>
        </p:spPr>
        <p:txBody>
          <a:bodyPr/>
          <a:lstStyle>
            <a:lvl1pPr>
              <a:lnSpc>
                <a:spcPct val="90000"/>
              </a:lnSpc>
              <a:spcAft>
                <a:spcPts val="800"/>
              </a:spcAft>
              <a:defRPr sz="140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 sz="1400"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 sz="1400"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 sz="1400"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 sz="1400"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289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725" y="339724"/>
            <a:ext cx="8470900" cy="623889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200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</a:lstStyle>
          <a:p>
            <a:r>
              <a:rPr lang="fr-FR" noProof="0" smtClean="0"/>
              <a:t>Modifiez le style du titre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4" y="1304925"/>
            <a:ext cx="4065589" cy="3165474"/>
          </a:xfrm>
        </p:spPr>
        <p:txBody>
          <a:bodyPr/>
          <a:lstStyle>
            <a:lvl1pPr>
              <a:lnSpc>
                <a:spcPct val="90000"/>
              </a:lnSpc>
              <a:spcAft>
                <a:spcPts val="800"/>
              </a:spcAft>
              <a:defRPr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US" noProof="0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738688" y="1304925"/>
            <a:ext cx="4065589" cy="3165474"/>
          </a:xfrm>
        </p:spPr>
        <p:txBody>
          <a:bodyPr/>
          <a:lstStyle>
            <a:lvl1pPr>
              <a:lnSpc>
                <a:spcPct val="90000"/>
              </a:lnSpc>
              <a:spcAft>
                <a:spcPts val="800"/>
              </a:spcAft>
              <a:defRPr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644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6" y="1304925"/>
            <a:ext cx="8470899" cy="3165475"/>
          </a:xfrm>
        </p:spPr>
        <p:txBody>
          <a:bodyPr/>
          <a:lstStyle>
            <a:lvl1pPr>
              <a:lnSpc>
                <a:spcPct val="85000"/>
              </a:lnSpc>
              <a:spcAft>
                <a:spcPts val="2400"/>
              </a:spcAft>
              <a:defRPr sz="3000">
                <a:solidFill>
                  <a:schemeClr val="tx1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US" noProof="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39725" y="339724"/>
            <a:ext cx="8470900" cy="623889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200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</a:lstStyle>
          <a:p>
            <a:r>
              <a:rPr lang="fr-FR" noProof="0" smtClean="0"/>
              <a:t>Modifiez le style du titre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14399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6" y="339725"/>
            <a:ext cx="8470899" cy="4130675"/>
          </a:xfrm>
        </p:spPr>
        <p:txBody>
          <a:bodyPr/>
          <a:lstStyle>
            <a:lvl1pPr>
              <a:lnSpc>
                <a:spcPct val="85000"/>
              </a:lnSpc>
              <a:spcAft>
                <a:spcPts val="2400"/>
              </a:spcAft>
              <a:defRPr sz="3000">
                <a:solidFill>
                  <a:schemeClr val="tx1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593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spcAft>
                <a:spcPts val="0"/>
              </a:spcAft>
              <a:defRPr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</a:lstStyle>
          <a:p>
            <a:r>
              <a:rPr lang="fr-FR" noProof="0" smtClean="0"/>
              <a:t>Modifiez le style du titre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8227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6357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7" y="339726"/>
            <a:ext cx="8470899" cy="4130675"/>
          </a:xfrm>
        </p:spPr>
        <p:txBody>
          <a:bodyPr/>
          <a:lstStyle>
            <a:lvl1pPr>
              <a:lnSpc>
                <a:spcPct val="85000"/>
              </a:lnSpc>
              <a:spcAft>
                <a:spcPts val="3200"/>
              </a:spcAft>
              <a:defRPr sz="5500">
                <a:solidFill>
                  <a:schemeClr val="tx1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2400"/>
              </a:spcAft>
              <a:defRPr sz="1400">
                <a:latin typeface="Helvetica 75 Bold" panose="020B0804020202020204" pitchFamily="34" charset="0"/>
              </a:defRPr>
            </a:lvl2pPr>
            <a:lvl3pPr marL="0" indent="0">
              <a:lnSpc>
                <a:spcPct val="85000"/>
              </a:lnSpc>
              <a:spcAft>
                <a:spcPts val="800"/>
              </a:spcAft>
              <a:buNone/>
              <a:defRPr sz="1200"/>
            </a:lvl3pPr>
            <a:lvl4pPr>
              <a:lnSpc>
                <a:spcPct val="85000"/>
              </a:lnSpc>
              <a:spcAft>
                <a:spcPts val="800"/>
              </a:spcAft>
              <a:defRPr sz="5500"/>
            </a:lvl4pPr>
            <a:lvl5pPr>
              <a:lnSpc>
                <a:spcPct val="85000"/>
              </a:lnSpc>
              <a:spcAft>
                <a:spcPts val="800"/>
              </a:spcAft>
              <a:defRPr sz="5500"/>
            </a:lvl5pPr>
          </a:lstStyle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0231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de la pré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83" t="22698" b="9779"/>
          <a:stretch/>
        </p:blipFill>
        <p:spPr>
          <a:xfrm>
            <a:off x="-1" y="-1"/>
            <a:ext cx="9144001" cy="5143501"/>
          </a:xfrm>
          <a:prstGeom prst="rect">
            <a:avLst/>
          </a:prstGeom>
        </p:spPr>
      </p:pic>
      <p:grpSp>
        <p:nvGrpSpPr>
          <p:cNvPr id="6" name="Group 5"/>
          <p:cNvGrpSpPr/>
          <p:nvPr userDrawn="1"/>
        </p:nvGrpSpPr>
        <p:grpSpPr>
          <a:xfrm>
            <a:off x="339725" y="4130674"/>
            <a:ext cx="676803" cy="676803"/>
            <a:chOff x="360362" y="1781889"/>
            <a:chExt cx="1144765" cy="1144191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60362" y="1781889"/>
              <a:ext cx="1144765" cy="1144191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400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rgbClr val="FF6600"/>
                </a:solidFill>
                <a:latin typeface="Helvetica 75 Bold" panose="020B0804020202020204" pitchFamily="34" charset="0"/>
              </a:endParaRPr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702813" y="2650392"/>
              <a:ext cx="142160" cy="166334"/>
            </a:xfrm>
            <a:custGeom>
              <a:avLst/>
              <a:gdLst>
                <a:gd name="T0" fmla="*/ 31 w 104"/>
                <a:gd name="T1" fmla="*/ 85 h 122"/>
                <a:gd name="T2" fmla="*/ 45 w 104"/>
                <a:gd name="T3" fmla="*/ 101 h 122"/>
                <a:gd name="T4" fmla="*/ 73 w 104"/>
                <a:gd name="T5" fmla="*/ 88 h 122"/>
                <a:gd name="T6" fmla="*/ 73 w 104"/>
                <a:gd name="T7" fmla="*/ 60 h 122"/>
                <a:gd name="T8" fmla="*/ 31 w 104"/>
                <a:gd name="T9" fmla="*/ 85 h 122"/>
                <a:gd name="T10" fmla="*/ 74 w 104"/>
                <a:gd name="T11" fmla="*/ 110 h 122"/>
                <a:gd name="T12" fmla="*/ 35 w 104"/>
                <a:gd name="T13" fmla="*/ 122 h 122"/>
                <a:gd name="T14" fmla="*/ 0 w 104"/>
                <a:gd name="T15" fmla="*/ 88 h 122"/>
                <a:gd name="T16" fmla="*/ 74 w 104"/>
                <a:gd name="T17" fmla="*/ 42 h 122"/>
                <a:gd name="T18" fmla="*/ 74 w 104"/>
                <a:gd name="T19" fmla="*/ 35 h 122"/>
                <a:gd name="T20" fmla="*/ 56 w 104"/>
                <a:gd name="T21" fmla="*/ 22 h 122"/>
                <a:gd name="T22" fmla="*/ 27 w 104"/>
                <a:gd name="T23" fmla="*/ 35 h 122"/>
                <a:gd name="T24" fmla="*/ 6 w 104"/>
                <a:gd name="T25" fmla="*/ 23 h 122"/>
                <a:gd name="T26" fmla="*/ 56 w 104"/>
                <a:gd name="T27" fmla="*/ 0 h 122"/>
                <a:gd name="T28" fmla="*/ 104 w 104"/>
                <a:gd name="T29" fmla="*/ 35 h 122"/>
                <a:gd name="T30" fmla="*/ 104 w 104"/>
                <a:gd name="T31" fmla="*/ 120 h 122"/>
                <a:gd name="T32" fmla="*/ 77 w 104"/>
                <a:gd name="T33" fmla="*/ 120 h 122"/>
                <a:gd name="T34" fmla="*/ 74 w 104"/>
                <a:gd name="T35" fmla="*/ 11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" h="122">
                  <a:moveTo>
                    <a:pt x="31" y="85"/>
                  </a:moveTo>
                  <a:cubicBezTo>
                    <a:pt x="31" y="93"/>
                    <a:pt x="36" y="101"/>
                    <a:pt x="45" y="101"/>
                  </a:cubicBezTo>
                  <a:cubicBezTo>
                    <a:pt x="54" y="101"/>
                    <a:pt x="64" y="97"/>
                    <a:pt x="73" y="88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44" y="64"/>
                    <a:pt x="31" y="71"/>
                    <a:pt x="31" y="85"/>
                  </a:cubicBezTo>
                  <a:moveTo>
                    <a:pt x="74" y="110"/>
                  </a:moveTo>
                  <a:cubicBezTo>
                    <a:pt x="62" y="118"/>
                    <a:pt x="49" y="122"/>
                    <a:pt x="35" y="122"/>
                  </a:cubicBezTo>
                  <a:cubicBezTo>
                    <a:pt x="13" y="122"/>
                    <a:pt x="0" y="107"/>
                    <a:pt x="0" y="88"/>
                  </a:cubicBezTo>
                  <a:cubicBezTo>
                    <a:pt x="0" y="61"/>
                    <a:pt x="24" y="47"/>
                    <a:pt x="74" y="42"/>
                  </a:cubicBezTo>
                  <a:cubicBezTo>
                    <a:pt x="74" y="35"/>
                    <a:pt x="74" y="35"/>
                    <a:pt x="74" y="35"/>
                  </a:cubicBezTo>
                  <a:cubicBezTo>
                    <a:pt x="74" y="27"/>
                    <a:pt x="68" y="22"/>
                    <a:pt x="56" y="22"/>
                  </a:cubicBezTo>
                  <a:cubicBezTo>
                    <a:pt x="44" y="22"/>
                    <a:pt x="34" y="26"/>
                    <a:pt x="27" y="35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17" y="8"/>
                    <a:pt x="34" y="0"/>
                    <a:pt x="56" y="0"/>
                  </a:cubicBezTo>
                  <a:cubicBezTo>
                    <a:pt x="87" y="0"/>
                    <a:pt x="104" y="14"/>
                    <a:pt x="104" y="35"/>
                  </a:cubicBezTo>
                  <a:cubicBezTo>
                    <a:pt x="104" y="35"/>
                    <a:pt x="104" y="120"/>
                    <a:pt x="104" y="120"/>
                  </a:cubicBezTo>
                  <a:cubicBezTo>
                    <a:pt x="77" y="120"/>
                    <a:pt x="77" y="120"/>
                    <a:pt x="77" y="120"/>
                  </a:cubicBezTo>
                  <a:lnTo>
                    <a:pt x="74" y="1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400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878931" y="2650392"/>
              <a:ext cx="143311" cy="164031"/>
            </a:xfrm>
            <a:custGeom>
              <a:avLst/>
              <a:gdLst>
                <a:gd name="T0" fmla="*/ 0 w 105"/>
                <a:gd name="T1" fmla="*/ 6 h 120"/>
                <a:gd name="T2" fmla="*/ 25 w 105"/>
                <a:gd name="T3" fmla="*/ 2 h 120"/>
                <a:gd name="T4" fmla="*/ 28 w 105"/>
                <a:gd name="T5" fmla="*/ 16 h 120"/>
                <a:gd name="T6" fmla="*/ 68 w 105"/>
                <a:gd name="T7" fmla="*/ 0 h 120"/>
                <a:gd name="T8" fmla="*/ 105 w 105"/>
                <a:gd name="T9" fmla="*/ 38 h 120"/>
                <a:gd name="T10" fmla="*/ 105 w 105"/>
                <a:gd name="T11" fmla="*/ 120 h 120"/>
                <a:gd name="T12" fmla="*/ 74 w 105"/>
                <a:gd name="T13" fmla="*/ 120 h 120"/>
                <a:gd name="T14" fmla="*/ 74 w 105"/>
                <a:gd name="T15" fmla="*/ 44 h 120"/>
                <a:gd name="T16" fmla="*/ 59 w 105"/>
                <a:gd name="T17" fmla="*/ 23 h 120"/>
                <a:gd name="T18" fmla="*/ 30 w 105"/>
                <a:gd name="T19" fmla="*/ 36 h 120"/>
                <a:gd name="T20" fmla="*/ 30 w 105"/>
                <a:gd name="T21" fmla="*/ 120 h 120"/>
                <a:gd name="T22" fmla="*/ 0 w 105"/>
                <a:gd name="T23" fmla="*/ 120 h 120"/>
                <a:gd name="T24" fmla="*/ 0 w 105"/>
                <a:gd name="T25" fmla="*/ 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0">
                  <a:moveTo>
                    <a:pt x="0" y="6"/>
                  </a:moveTo>
                  <a:cubicBezTo>
                    <a:pt x="25" y="2"/>
                    <a:pt x="25" y="2"/>
                    <a:pt x="25" y="2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42" y="6"/>
                    <a:pt x="54" y="0"/>
                    <a:pt x="68" y="0"/>
                  </a:cubicBezTo>
                  <a:cubicBezTo>
                    <a:pt x="92" y="0"/>
                    <a:pt x="105" y="13"/>
                    <a:pt x="105" y="38"/>
                  </a:cubicBezTo>
                  <a:cubicBezTo>
                    <a:pt x="105" y="120"/>
                    <a:pt x="105" y="120"/>
                    <a:pt x="105" y="120"/>
                  </a:cubicBezTo>
                  <a:cubicBezTo>
                    <a:pt x="74" y="120"/>
                    <a:pt x="74" y="120"/>
                    <a:pt x="74" y="120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74" y="29"/>
                    <a:pt x="70" y="23"/>
                    <a:pt x="59" y="23"/>
                  </a:cubicBezTo>
                  <a:cubicBezTo>
                    <a:pt x="50" y="23"/>
                    <a:pt x="41" y="27"/>
                    <a:pt x="30" y="36"/>
                  </a:cubicBezTo>
                  <a:cubicBezTo>
                    <a:pt x="30" y="120"/>
                    <a:pt x="30" y="120"/>
                    <a:pt x="30" y="120"/>
                  </a:cubicBezTo>
                  <a:cubicBezTo>
                    <a:pt x="0" y="120"/>
                    <a:pt x="0" y="120"/>
                    <a:pt x="0" y="120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400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</a:endParaRPr>
            </a:p>
          </p:txBody>
        </p:sp>
        <p:sp>
          <p:nvSpPr>
            <p:cNvPr id="10" name="Freeform 8"/>
            <p:cNvSpPr>
              <a:spLocks noEditPoints="1"/>
            </p:cNvSpPr>
            <p:nvPr/>
          </p:nvSpPr>
          <p:spPr bwMode="auto">
            <a:xfrm>
              <a:off x="1225411" y="2650392"/>
              <a:ext cx="149067" cy="166334"/>
            </a:xfrm>
            <a:custGeom>
              <a:avLst/>
              <a:gdLst>
                <a:gd name="T0" fmla="*/ 79 w 109"/>
                <a:gd name="T1" fmla="*/ 46 h 122"/>
                <a:gd name="T2" fmla="*/ 55 w 109"/>
                <a:gd name="T3" fmla="*/ 21 h 122"/>
                <a:gd name="T4" fmla="*/ 31 w 109"/>
                <a:gd name="T5" fmla="*/ 46 h 122"/>
                <a:gd name="T6" fmla="*/ 79 w 109"/>
                <a:gd name="T7" fmla="*/ 46 h 122"/>
                <a:gd name="T8" fmla="*/ 56 w 109"/>
                <a:gd name="T9" fmla="*/ 122 h 122"/>
                <a:gd name="T10" fmla="*/ 0 w 109"/>
                <a:gd name="T11" fmla="*/ 62 h 122"/>
                <a:gd name="T12" fmla="*/ 55 w 109"/>
                <a:gd name="T13" fmla="*/ 0 h 122"/>
                <a:gd name="T14" fmla="*/ 109 w 109"/>
                <a:gd name="T15" fmla="*/ 60 h 122"/>
                <a:gd name="T16" fmla="*/ 109 w 109"/>
                <a:gd name="T17" fmla="*/ 66 h 122"/>
                <a:gd name="T18" fmla="*/ 31 w 109"/>
                <a:gd name="T19" fmla="*/ 66 h 122"/>
                <a:gd name="T20" fmla="*/ 58 w 109"/>
                <a:gd name="T21" fmla="*/ 100 h 122"/>
                <a:gd name="T22" fmla="*/ 85 w 109"/>
                <a:gd name="T23" fmla="*/ 84 h 122"/>
                <a:gd name="T24" fmla="*/ 108 w 109"/>
                <a:gd name="T25" fmla="*/ 97 h 122"/>
                <a:gd name="T26" fmla="*/ 56 w 109"/>
                <a:gd name="T27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9" h="122">
                  <a:moveTo>
                    <a:pt x="79" y="46"/>
                  </a:moveTo>
                  <a:cubicBezTo>
                    <a:pt x="79" y="30"/>
                    <a:pt x="70" y="21"/>
                    <a:pt x="55" y="21"/>
                  </a:cubicBezTo>
                  <a:cubicBezTo>
                    <a:pt x="41" y="21"/>
                    <a:pt x="32" y="30"/>
                    <a:pt x="31" y="46"/>
                  </a:cubicBezTo>
                  <a:lnTo>
                    <a:pt x="79" y="46"/>
                  </a:lnTo>
                  <a:close/>
                  <a:moveTo>
                    <a:pt x="56" y="122"/>
                  </a:moveTo>
                  <a:cubicBezTo>
                    <a:pt x="21" y="122"/>
                    <a:pt x="0" y="100"/>
                    <a:pt x="0" y="62"/>
                  </a:cubicBezTo>
                  <a:cubicBezTo>
                    <a:pt x="0" y="22"/>
                    <a:pt x="21" y="0"/>
                    <a:pt x="55" y="0"/>
                  </a:cubicBezTo>
                  <a:cubicBezTo>
                    <a:pt x="89" y="0"/>
                    <a:pt x="109" y="22"/>
                    <a:pt x="109" y="60"/>
                  </a:cubicBezTo>
                  <a:cubicBezTo>
                    <a:pt x="109" y="62"/>
                    <a:pt x="109" y="64"/>
                    <a:pt x="109" y="66"/>
                  </a:cubicBezTo>
                  <a:cubicBezTo>
                    <a:pt x="31" y="66"/>
                    <a:pt x="31" y="66"/>
                    <a:pt x="31" y="66"/>
                  </a:cubicBezTo>
                  <a:cubicBezTo>
                    <a:pt x="31" y="88"/>
                    <a:pt x="40" y="100"/>
                    <a:pt x="58" y="100"/>
                  </a:cubicBezTo>
                  <a:cubicBezTo>
                    <a:pt x="70" y="100"/>
                    <a:pt x="78" y="95"/>
                    <a:pt x="85" y="84"/>
                  </a:cubicBezTo>
                  <a:cubicBezTo>
                    <a:pt x="108" y="97"/>
                    <a:pt x="108" y="97"/>
                    <a:pt x="108" y="97"/>
                  </a:cubicBezTo>
                  <a:cubicBezTo>
                    <a:pt x="98" y="114"/>
                    <a:pt x="80" y="122"/>
                    <a:pt x="56" y="12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400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</a:endParaRPr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415039" y="2650392"/>
              <a:ext cx="158276" cy="169211"/>
            </a:xfrm>
            <a:custGeom>
              <a:avLst/>
              <a:gdLst>
                <a:gd name="T0" fmla="*/ 58 w 116"/>
                <a:gd name="T1" fmla="*/ 26 h 124"/>
                <a:gd name="T2" fmla="*/ 31 w 116"/>
                <a:gd name="T3" fmla="*/ 62 h 124"/>
                <a:gd name="T4" fmla="*/ 58 w 116"/>
                <a:gd name="T5" fmla="*/ 98 h 124"/>
                <a:gd name="T6" fmla="*/ 85 w 116"/>
                <a:gd name="T7" fmla="*/ 62 h 124"/>
                <a:gd name="T8" fmla="*/ 58 w 116"/>
                <a:gd name="T9" fmla="*/ 26 h 124"/>
                <a:gd name="T10" fmla="*/ 58 w 116"/>
                <a:gd name="T11" fmla="*/ 124 h 124"/>
                <a:gd name="T12" fmla="*/ 0 w 116"/>
                <a:gd name="T13" fmla="*/ 62 h 124"/>
                <a:gd name="T14" fmla="*/ 58 w 116"/>
                <a:gd name="T15" fmla="*/ 0 h 124"/>
                <a:gd name="T16" fmla="*/ 116 w 116"/>
                <a:gd name="T17" fmla="*/ 62 h 124"/>
                <a:gd name="T18" fmla="*/ 58 w 116"/>
                <a:gd name="T19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6" h="124">
                  <a:moveTo>
                    <a:pt x="58" y="26"/>
                  </a:moveTo>
                  <a:cubicBezTo>
                    <a:pt x="35" y="26"/>
                    <a:pt x="31" y="47"/>
                    <a:pt x="31" y="62"/>
                  </a:cubicBezTo>
                  <a:cubicBezTo>
                    <a:pt x="31" y="77"/>
                    <a:pt x="35" y="98"/>
                    <a:pt x="58" y="98"/>
                  </a:cubicBezTo>
                  <a:cubicBezTo>
                    <a:pt x="81" y="98"/>
                    <a:pt x="85" y="77"/>
                    <a:pt x="85" y="62"/>
                  </a:cubicBezTo>
                  <a:cubicBezTo>
                    <a:pt x="85" y="47"/>
                    <a:pt x="81" y="26"/>
                    <a:pt x="58" y="26"/>
                  </a:cubicBezTo>
                  <a:moveTo>
                    <a:pt x="58" y="124"/>
                  </a:moveTo>
                  <a:cubicBezTo>
                    <a:pt x="27" y="124"/>
                    <a:pt x="0" y="104"/>
                    <a:pt x="0" y="62"/>
                  </a:cubicBezTo>
                  <a:cubicBezTo>
                    <a:pt x="0" y="19"/>
                    <a:pt x="27" y="0"/>
                    <a:pt x="58" y="0"/>
                  </a:cubicBezTo>
                  <a:cubicBezTo>
                    <a:pt x="88" y="0"/>
                    <a:pt x="116" y="19"/>
                    <a:pt x="116" y="62"/>
                  </a:cubicBezTo>
                  <a:cubicBezTo>
                    <a:pt x="116" y="104"/>
                    <a:pt x="88" y="124"/>
                    <a:pt x="58" y="12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400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602092" y="2650392"/>
              <a:ext cx="89785" cy="164031"/>
            </a:xfrm>
            <a:custGeom>
              <a:avLst/>
              <a:gdLst>
                <a:gd name="T0" fmla="*/ 0 w 66"/>
                <a:gd name="T1" fmla="*/ 3 h 120"/>
                <a:gd name="T2" fmla="*/ 30 w 66"/>
                <a:gd name="T3" fmla="*/ 3 h 120"/>
                <a:gd name="T4" fmla="*/ 30 w 66"/>
                <a:gd name="T5" fmla="*/ 17 h 120"/>
                <a:gd name="T6" fmla="*/ 62 w 66"/>
                <a:gd name="T7" fmla="*/ 0 h 120"/>
                <a:gd name="T8" fmla="*/ 66 w 66"/>
                <a:gd name="T9" fmla="*/ 1 h 120"/>
                <a:gd name="T10" fmla="*/ 66 w 66"/>
                <a:gd name="T11" fmla="*/ 30 h 120"/>
                <a:gd name="T12" fmla="*/ 64 w 66"/>
                <a:gd name="T13" fmla="*/ 30 h 120"/>
                <a:gd name="T14" fmla="*/ 32 w 66"/>
                <a:gd name="T15" fmla="*/ 42 h 120"/>
                <a:gd name="T16" fmla="*/ 32 w 66"/>
                <a:gd name="T17" fmla="*/ 120 h 120"/>
                <a:gd name="T18" fmla="*/ 0 w 66"/>
                <a:gd name="T19" fmla="*/ 120 h 120"/>
                <a:gd name="T20" fmla="*/ 0 w 66"/>
                <a:gd name="T21" fmla="*/ 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120">
                  <a:moveTo>
                    <a:pt x="0" y="3"/>
                  </a:moveTo>
                  <a:cubicBezTo>
                    <a:pt x="30" y="3"/>
                    <a:pt x="30" y="3"/>
                    <a:pt x="30" y="3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5" y="9"/>
                    <a:pt x="49" y="0"/>
                    <a:pt x="62" y="0"/>
                  </a:cubicBezTo>
                  <a:cubicBezTo>
                    <a:pt x="63" y="0"/>
                    <a:pt x="65" y="0"/>
                    <a:pt x="66" y="1"/>
                  </a:cubicBezTo>
                  <a:cubicBezTo>
                    <a:pt x="66" y="30"/>
                    <a:pt x="66" y="30"/>
                    <a:pt x="66" y="30"/>
                  </a:cubicBezTo>
                  <a:cubicBezTo>
                    <a:pt x="64" y="30"/>
                    <a:pt x="64" y="30"/>
                    <a:pt x="64" y="30"/>
                  </a:cubicBezTo>
                  <a:cubicBezTo>
                    <a:pt x="51" y="30"/>
                    <a:pt x="36" y="32"/>
                    <a:pt x="32" y="42"/>
                  </a:cubicBezTo>
                  <a:cubicBezTo>
                    <a:pt x="32" y="120"/>
                    <a:pt x="32" y="120"/>
                    <a:pt x="32" y="120"/>
                  </a:cubicBezTo>
                  <a:cubicBezTo>
                    <a:pt x="0" y="120"/>
                    <a:pt x="0" y="120"/>
                    <a:pt x="0" y="12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400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</a:endParaRPr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1051020" y="2650392"/>
              <a:ext cx="149642" cy="226766"/>
            </a:xfrm>
            <a:custGeom>
              <a:avLst/>
              <a:gdLst>
                <a:gd name="T0" fmla="*/ 110 w 110"/>
                <a:gd name="T1" fmla="*/ 2 h 166"/>
                <a:gd name="T2" fmla="*/ 110 w 110"/>
                <a:gd name="T3" fmla="*/ 114 h 166"/>
                <a:gd name="T4" fmla="*/ 52 w 110"/>
                <a:gd name="T5" fmla="*/ 166 h 166"/>
                <a:gd name="T6" fmla="*/ 3 w 110"/>
                <a:gd name="T7" fmla="*/ 137 h 166"/>
                <a:gd name="T8" fmla="*/ 34 w 110"/>
                <a:gd name="T9" fmla="*/ 132 h 166"/>
                <a:gd name="T10" fmla="*/ 56 w 110"/>
                <a:gd name="T11" fmla="*/ 143 h 166"/>
                <a:gd name="T12" fmla="*/ 80 w 110"/>
                <a:gd name="T13" fmla="*/ 117 h 166"/>
                <a:gd name="T14" fmla="*/ 80 w 110"/>
                <a:gd name="T15" fmla="*/ 104 h 166"/>
                <a:gd name="T16" fmla="*/ 79 w 110"/>
                <a:gd name="T17" fmla="*/ 103 h 166"/>
                <a:gd name="T18" fmla="*/ 49 w 110"/>
                <a:gd name="T19" fmla="*/ 120 h 166"/>
                <a:gd name="T20" fmla="*/ 0 w 110"/>
                <a:gd name="T21" fmla="*/ 62 h 166"/>
                <a:gd name="T22" fmla="*/ 47 w 110"/>
                <a:gd name="T23" fmla="*/ 0 h 166"/>
                <a:gd name="T24" fmla="*/ 81 w 110"/>
                <a:gd name="T25" fmla="*/ 17 h 166"/>
                <a:gd name="T26" fmla="*/ 81 w 110"/>
                <a:gd name="T27" fmla="*/ 16 h 166"/>
                <a:gd name="T28" fmla="*/ 84 w 110"/>
                <a:gd name="T29" fmla="*/ 2 h 166"/>
                <a:gd name="T30" fmla="*/ 110 w 110"/>
                <a:gd name="T31" fmla="*/ 2 h 166"/>
                <a:gd name="T32" fmla="*/ 55 w 110"/>
                <a:gd name="T33" fmla="*/ 95 h 166"/>
                <a:gd name="T34" fmla="*/ 80 w 110"/>
                <a:gd name="T35" fmla="*/ 55 h 166"/>
                <a:gd name="T36" fmla="*/ 54 w 110"/>
                <a:gd name="T37" fmla="*/ 22 h 166"/>
                <a:gd name="T38" fmla="*/ 31 w 110"/>
                <a:gd name="T39" fmla="*/ 57 h 166"/>
                <a:gd name="T40" fmla="*/ 55 w 110"/>
                <a:gd name="T41" fmla="*/ 95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0" h="166">
                  <a:moveTo>
                    <a:pt x="110" y="2"/>
                  </a:moveTo>
                  <a:cubicBezTo>
                    <a:pt x="110" y="114"/>
                    <a:pt x="110" y="114"/>
                    <a:pt x="110" y="114"/>
                  </a:cubicBezTo>
                  <a:cubicBezTo>
                    <a:pt x="110" y="133"/>
                    <a:pt x="108" y="166"/>
                    <a:pt x="52" y="166"/>
                  </a:cubicBezTo>
                  <a:cubicBezTo>
                    <a:pt x="29" y="166"/>
                    <a:pt x="8" y="157"/>
                    <a:pt x="3" y="137"/>
                  </a:cubicBezTo>
                  <a:cubicBezTo>
                    <a:pt x="34" y="132"/>
                    <a:pt x="34" y="132"/>
                    <a:pt x="34" y="132"/>
                  </a:cubicBezTo>
                  <a:cubicBezTo>
                    <a:pt x="35" y="138"/>
                    <a:pt x="39" y="143"/>
                    <a:pt x="56" y="143"/>
                  </a:cubicBezTo>
                  <a:cubicBezTo>
                    <a:pt x="72" y="143"/>
                    <a:pt x="80" y="136"/>
                    <a:pt x="80" y="117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79" y="103"/>
                    <a:pt x="79" y="103"/>
                    <a:pt x="79" y="103"/>
                  </a:cubicBezTo>
                  <a:cubicBezTo>
                    <a:pt x="74" y="112"/>
                    <a:pt x="67" y="120"/>
                    <a:pt x="49" y="120"/>
                  </a:cubicBezTo>
                  <a:cubicBezTo>
                    <a:pt x="22" y="120"/>
                    <a:pt x="0" y="101"/>
                    <a:pt x="0" y="62"/>
                  </a:cubicBezTo>
                  <a:cubicBezTo>
                    <a:pt x="0" y="22"/>
                    <a:pt x="22" y="0"/>
                    <a:pt x="47" y="0"/>
                  </a:cubicBezTo>
                  <a:cubicBezTo>
                    <a:pt x="71" y="0"/>
                    <a:pt x="79" y="11"/>
                    <a:pt x="81" y="17"/>
                  </a:cubicBezTo>
                  <a:cubicBezTo>
                    <a:pt x="81" y="16"/>
                    <a:pt x="81" y="16"/>
                    <a:pt x="81" y="16"/>
                  </a:cubicBezTo>
                  <a:cubicBezTo>
                    <a:pt x="84" y="2"/>
                    <a:pt x="84" y="2"/>
                    <a:pt x="84" y="2"/>
                  </a:cubicBezTo>
                  <a:lnTo>
                    <a:pt x="110" y="2"/>
                  </a:lnTo>
                  <a:close/>
                  <a:moveTo>
                    <a:pt x="55" y="95"/>
                  </a:moveTo>
                  <a:cubicBezTo>
                    <a:pt x="78" y="95"/>
                    <a:pt x="80" y="71"/>
                    <a:pt x="80" y="55"/>
                  </a:cubicBezTo>
                  <a:cubicBezTo>
                    <a:pt x="80" y="37"/>
                    <a:pt x="71" y="22"/>
                    <a:pt x="54" y="22"/>
                  </a:cubicBezTo>
                  <a:cubicBezTo>
                    <a:pt x="43" y="22"/>
                    <a:pt x="31" y="30"/>
                    <a:pt x="31" y="57"/>
                  </a:cubicBezTo>
                  <a:cubicBezTo>
                    <a:pt x="31" y="71"/>
                    <a:pt x="32" y="95"/>
                    <a:pt x="55" y="9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400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</a:endParaRPr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1348002" y="2593413"/>
              <a:ext cx="112232" cy="52950"/>
            </a:xfrm>
            <a:custGeom>
              <a:avLst/>
              <a:gdLst>
                <a:gd name="T0" fmla="*/ 195 w 195"/>
                <a:gd name="T1" fmla="*/ 92 h 92"/>
                <a:gd name="T2" fmla="*/ 178 w 195"/>
                <a:gd name="T3" fmla="*/ 92 h 92"/>
                <a:gd name="T4" fmla="*/ 178 w 195"/>
                <a:gd name="T5" fmla="*/ 16 h 92"/>
                <a:gd name="T6" fmla="*/ 178 w 195"/>
                <a:gd name="T7" fmla="*/ 16 h 92"/>
                <a:gd name="T8" fmla="*/ 147 w 195"/>
                <a:gd name="T9" fmla="*/ 92 h 92"/>
                <a:gd name="T10" fmla="*/ 138 w 195"/>
                <a:gd name="T11" fmla="*/ 92 h 92"/>
                <a:gd name="T12" fmla="*/ 110 w 195"/>
                <a:gd name="T13" fmla="*/ 16 h 92"/>
                <a:gd name="T14" fmla="*/ 107 w 195"/>
                <a:gd name="T15" fmla="*/ 16 h 92"/>
                <a:gd name="T16" fmla="*/ 107 w 195"/>
                <a:gd name="T17" fmla="*/ 92 h 92"/>
                <a:gd name="T18" fmla="*/ 93 w 195"/>
                <a:gd name="T19" fmla="*/ 92 h 92"/>
                <a:gd name="T20" fmla="*/ 93 w 195"/>
                <a:gd name="T21" fmla="*/ 0 h 92"/>
                <a:gd name="T22" fmla="*/ 117 w 195"/>
                <a:gd name="T23" fmla="*/ 0 h 92"/>
                <a:gd name="T24" fmla="*/ 145 w 195"/>
                <a:gd name="T25" fmla="*/ 71 h 92"/>
                <a:gd name="T26" fmla="*/ 171 w 195"/>
                <a:gd name="T27" fmla="*/ 0 h 92"/>
                <a:gd name="T28" fmla="*/ 195 w 195"/>
                <a:gd name="T29" fmla="*/ 0 h 92"/>
                <a:gd name="T30" fmla="*/ 195 w 195"/>
                <a:gd name="T31" fmla="*/ 92 h 92"/>
                <a:gd name="T32" fmla="*/ 74 w 195"/>
                <a:gd name="T33" fmla="*/ 14 h 92"/>
                <a:gd name="T34" fmla="*/ 46 w 195"/>
                <a:gd name="T35" fmla="*/ 14 h 92"/>
                <a:gd name="T36" fmla="*/ 46 w 195"/>
                <a:gd name="T37" fmla="*/ 92 h 92"/>
                <a:gd name="T38" fmla="*/ 31 w 195"/>
                <a:gd name="T39" fmla="*/ 92 h 92"/>
                <a:gd name="T40" fmla="*/ 31 w 195"/>
                <a:gd name="T41" fmla="*/ 14 h 92"/>
                <a:gd name="T42" fmla="*/ 0 w 195"/>
                <a:gd name="T43" fmla="*/ 14 h 92"/>
                <a:gd name="T44" fmla="*/ 0 w 195"/>
                <a:gd name="T45" fmla="*/ 0 h 92"/>
                <a:gd name="T46" fmla="*/ 74 w 195"/>
                <a:gd name="T47" fmla="*/ 0 h 92"/>
                <a:gd name="T48" fmla="*/ 74 w 195"/>
                <a:gd name="T49" fmla="*/ 1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5" h="92">
                  <a:moveTo>
                    <a:pt x="195" y="92"/>
                  </a:moveTo>
                  <a:lnTo>
                    <a:pt x="178" y="92"/>
                  </a:lnTo>
                  <a:lnTo>
                    <a:pt x="178" y="16"/>
                  </a:lnTo>
                  <a:lnTo>
                    <a:pt x="178" y="16"/>
                  </a:lnTo>
                  <a:lnTo>
                    <a:pt x="147" y="92"/>
                  </a:lnTo>
                  <a:lnTo>
                    <a:pt x="138" y="92"/>
                  </a:lnTo>
                  <a:lnTo>
                    <a:pt x="110" y="16"/>
                  </a:lnTo>
                  <a:lnTo>
                    <a:pt x="107" y="16"/>
                  </a:lnTo>
                  <a:lnTo>
                    <a:pt x="107" y="92"/>
                  </a:lnTo>
                  <a:lnTo>
                    <a:pt x="93" y="92"/>
                  </a:lnTo>
                  <a:lnTo>
                    <a:pt x="93" y="0"/>
                  </a:lnTo>
                  <a:lnTo>
                    <a:pt x="117" y="0"/>
                  </a:lnTo>
                  <a:lnTo>
                    <a:pt x="145" y="71"/>
                  </a:lnTo>
                  <a:lnTo>
                    <a:pt x="171" y="0"/>
                  </a:lnTo>
                  <a:lnTo>
                    <a:pt x="195" y="0"/>
                  </a:lnTo>
                  <a:lnTo>
                    <a:pt x="195" y="92"/>
                  </a:lnTo>
                  <a:close/>
                  <a:moveTo>
                    <a:pt x="74" y="14"/>
                  </a:moveTo>
                  <a:lnTo>
                    <a:pt x="46" y="14"/>
                  </a:lnTo>
                  <a:lnTo>
                    <a:pt x="46" y="92"/>
                  </a:lnTo>
                  <a:lnTo>
                    <a:pt x="31" y="92"/>
                  </a:lnTo>
                  <a:lnTo>
                    <a:pt x="31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74" y="0"/>
                  </a:lnTo>
                  <a:lnTo>
                    <a:pt x="74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400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643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167951" y="4469075"/>
            <a:ext cx="4237362" cy="483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39726" y="339725"/>
            <a:ext cx="5832475" cy="3460750"/>
          </a:xfrm>
        </p:spPr>
        <p:txBody>
          <a:bodyPr/>
          <a:lstStyle>
            <a:lvl1pPr>
              <a:lnSpc>
                <a:spcPct val="85000"/>
              </a:lnSpc>
              <a:spcAft>
                <a:spcPts val="3200"/>
              </a:spcAft>
              <a:defRPr sz="5500">
                <a:solidFill>
                  <a:schemeClr val="tx1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2400"/>
              </a:spcAft>
              <a:defRPr>
                <a:latin typeface="Helvetica 75 Bold" panose="020B0804020202020204" pitchFamily="34" charset="0"/>
              </a:defRPr>
            </a:lvl2pPr>
          </a:lstStyle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508751" y="339725"/>
            <a:ext cx="2301875" cy="3460750"/>
          </a:xfrm>
        </p:spPr>
        <p:txBody>
          <a:bodyPr tIns="109715"/>
          <a:lstStyle>
            <a:lvl1pPr>
              <a:spcAft>
                <a:spcPts val="2400"/>
              </a:spcAft>
              <a:defRPr>
                <a:latin typeface="Helvetica 75 Bold" panose="020B0804020202020204" pitchFamily="34" charset="0"/>
              </a:defRPr>
            </a:lvl1pPr>
            <a:lvl2pPr>
              <a:spcAft>
                <a:spcPts val="2400"/>
              </a:spcAft>
              <a:defRPr>
                <a:latin typeface="Helvetica 75 Bold" panose="020B0804020202020204" pitchFamily="34" charset="0"/>
              </a:defRPr>
            </a:lvl2pPr>
          </a:lstStyle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339726" y="4130674"/>
            <a:ext cx="676803" cy="676803"/>
            <a:chOff x="360362" y="1781889"/>
            <a:chExt cx="1144765" cy="1144191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60362" y="1781889"/>
              <a:ext cx="1144765" cy="1144191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293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rgbClr val="FF6600"/>
                </a:solidFill>
                <a:latin typeface="Helvetica 75 Bold" panose="020B0804020202020204" pitchFamily="34" charset="0"/>
              </a:endParaRPr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702813" y="2650392"/>
              <a:ext cx="142160" cy="166334"/>
            </a:xfrm>
            <a:custGeom>
              <a:avLst/>
              <a:gdLst>
                <a:gd name="T0" fmla="*/ 31 w 104"/>
                <a:gd name="T1" fmla="*/ 85 h 122"/>
                <a:gd name="T2" fmla="*/ 45 w 104"/>
                <a:gd name="T3" fmla="*/ 101 h 122"/>
                <a:gd name="T4" fmla="*/ 73 w 104"/>
                <a:gd name="T5" fmla="*/ 88 h 122"/>
                <a:gd name="T6" fmla="*/ 73 w 104"/>
                <a:gd name="T7" fmla="*/ 60 h 122"/>
                <a:gd name="T8" fmla="*/ 31 w 104"/>
                <a:gd name="T9" fmla="*/ 85 h 122"/>
                <a:gd name="T10" fmla="*/ 74 w 104"/>
                <a:gd name="T11" fmla="*/ 110 h 122"/>
                <a:gd name="T12" fmla="*/ 35 w 104"/>
                <a:gd name="T13" fmla="*/ 122 h 122"/>
                <a:gd name="T14" fmla="*/ 0 w 104"/>
                <a:gd name="T15" fmla="*/ 88 h 122"/>
                <a:gd name="T16" fmla="*/ 74 w 104"/>
                <a:gd name="T17" fmla="*/ 42 h 122"/>
                <a:gd name="T18" fmla="*/ 74 w 104"/>
                <a:gd name="T19" fmla="*/ 35 h 122"/>
                <a:gd name="T20" fmla="*/ 56 w 104"/>
                <a:gd name="T21" fmla="*/ 22 h 122"/>
                <a:gd name="T22" fmla="*/ 27 w 104"/>
                <a:gd name="T23" fmla="*/ 35 h 122"/>
                <a:gd name="T24" fmla="*/ 6 w 104"/>
                <a:gd name="T25" fmla="*/ 23 h 122"/>
                <a:gd name="T26" fmla="*/ 56 w 104"/>
                <a:gd name="T27" fmla="*/ 0 h 122"/>
                <a:gd name="T28" fmla="*/ 104 w 104"/>
                <a:gd name="T29" fmla="*/ 35 h 122"/>
                <a:gd name="T30" fmla="*/ 104 w 104"/>
                <a:gd name="T31" fmla="*/ 120 h 122"/>
                <a:gd name="T32" fmla="*/ 77 w 104"/>
                <a:gd name="T33" fmla="*/ 120 h 122"/>
                <a:gd name="T34" fmla="*/ 74 w 104"/>
                <a:gd name="T35" fmla="*/ 11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" h="122">
                  <a:moveTo>
                    <a:pt x="31" y="85"/>
                  </a:moveTo>
                  <a:cubicBezTo>
                    <a:pt x="31" y="93"/>
                    <a:pt x="36" y="101"/>
                    <a:pt x="45" y="101"/>
                  </a:cubicBezTo>
                  <a:cubicBezTo>
                    <a:pt x="54" y="101"/>
                    <a:pt x="64" y="97"/>
                    <a:pt x="73" y="88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44" y="64"/>
                    <a:pt x="31" y="71"/>
                    <a:pt x="31" y="85"/>
                  </a:cubicBezTo>
                  <a:moveTo>
                    <a:pt x="74" y="110"/>
                  </a:moveTo>
                  <a:cubicBezTo>
                    <a:pt x="62" y="118"/>
                    <a:pt x="49" y="122"/>
                    <a:pt x="35" y="122"/>
                  </a:cubicBezTo>
                  <a:cubicBezTo>
                    <a:pt x="13" y="122"/>
                    <a:pt x="0" y="107"/>
                    <a:pt x="0" y="88"/>
                  </a:cubicBezTo>
                  <a:cubicBezTo>
                    <a:pt x="0" y="61"/>
                    <a:pt x="24" y="47"/>
                    <a:pt x="74" y="42"/>
                  </a:cubicBezTo>
                  <a:cubicBezTo>
                    <a:pt x="74" y="35"/>
                    <a:pt x="74" y="35"/>
                    <a:pt x="74" y="35"/>
                  </a:cubicBezTo>
                  <a:cubicBezTo>
                    <a:pt x="74" y="27"/>
                    <a:pt x="68" y="22"/>
                    <a:pt x="56" y="22"/>
                  </a:cubicBezTo>
                  <a:cubicBezTo>
                    <a:pt x="44" y="22"/>
                    <a:pt x="34" y="26"/>
                    <a:pt x="27" y="35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17" y="8"/>
                    <a:pt x="34" y="0"/>
                    <a:pt x="56" y="0"/>
                  </a:cubicBezTo>
                  <a:cubicBezTo>
                    <a:pt x="87" y="0"/>
                    <a:pt x="104" y="14"/>
                    <a:pt x="104" y="35"/>
                  </a:cubicBezTo>
                  <a:cubicBezTo>
                    <a:pt x="104" y="35"/>
                    <a:pt x="104" y="120"/>
                    <a:pt x="104" y="120"/>
                  </a:cubicBezTo>
                  <a:cubicBezTo>
                    <a:pt x="77" y="120"/>
                    <a:pt x="77" y="120"/>
                    <a:pt x="77" y="120"/>
                  </a:cubicBezTo>
                  <a:lnTo>
                    <a:pt x="74" y="1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293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878931" y="2650392"/>
              <a:ext cx="143311" cy="164031"/>
            </a:xfrm>
            <a:custGeom>
              <a:avLst/>
              <a:gdLst>
                <a:gd name="T0" fmla="*/ 0 w 105"/>
                <a:gd name="T1" fmla="*/ 6 h 120"/>
                <a:gd name="T2" fmla="*/ 25 w 105"/>
                <a:gd name="T3" fmla="*/ 2 h 120"/>
                <a:gd name="T4" fmla="*/ 28 w 105"/>
                <a:gd name="T5" fmla="*/ 16 h 120"/>
                <a:gd name="T6" fmla="*/ 68 w 105"/>
                <a:gd name="T7" fmla="*/ 0 h 120"/>
                <a:gd name="T8" fmla="*/ 105 w 105"/>
                <a:gd name="T9" fmla="*/ 38 h 120"/>
                <a:gd name="T10" fmla="*/ 105 w 105"/>
                <a:gd name="T11" fmla="*/ 120 h 120"/>
                <a:gd name="T12" fmla="*/ 74 w 105"/>
                <a:gd name="T13" fmla="*/ 120 h 120"/>
                <a:gd name="T14" fmla="*/ 74 w 105"/>
                <a:gd name="T15" fmla="*/ 44 h 120"/>
                <a:gd name="T16" fmla="*/ 59 w 105"/>
                <a:gd name="T17" fmla="*/ 23 h 120"/>
                <a:gd name="T18" fmla="*/ 30 w 105"/>
                <a:gd name="T19" fmla="*/ 36 h 120"/>
                <a:gd name="T20" fmla="*/ 30 w 105"/>
                <a:gd name="T21" fmla="*/ 120 h 120"/>
                <a:gd name="T22" fmla="*/ 0 w 105"/>
                <a:gd name="T23" fmla="*/ 120 h 120"/>
                <a:gd name="T24" fmla="*/ 0 w 105"/>
                <a:gd name="T25" fmla="*/ 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0">
                  <a:moveTo>
                    <a:pt x="0" y="6"/>
                  </a:moveTo>
                  <a:cubicBezTo>
                    <a:pt x="25" y="2"/>
                    <a:pt x="25" y="2"/>
                    <a:pt x="25" y="2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42" y="6"/>
                    <a:pt x="54" y="0"/>
                    <a:pt x="68" y="0"/>
                  </a:cubicBezTo>
                  <a:cubicBezTo>
                    <a:pt x="92" y="0"/>
                    <a:pt x="105" y="13"/>
                    <a:pt x="105" y="38"/>
                  </a:cubicBezTo>
                  <a:cubicBezTo>
                    <a:pt x="105" y="120"/>
                    <a:pt x="105" y="120"/>
                    <a:pt x="105" y="120"/>
                  </a:cubicBezTo>
                  <a:cubicBezTo>
                    <a:pt x="74" y="120"/>
                    <a:pt x="74" y="120"/>
                    <a:pt x="74" y="120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74" y="29"/>
                    <a:pt x="70" y="23"/>
                    <a:pt x="59" y="23"/>
                  </a:cubicBezTo>
                  <a:cubicBezTo>
                    <a:pt x="50" y="23"/>
                    <a:pt x="41" y="27"/>
                    <a:pt x="30" y="36"/>
                  </a:cubicBezTo>
                  <a:cubicBezTo>
                    <a:pt x="30" y="120"/>
                    <a:pt x="30" y="120"/>
                    <a:pt x="30" y="120"/>
                  </a:cubicBezTo>
                  <a:cubicBezTo>
                    <a:pt x="0" y="120"/>
                    <a:pt x="0" y="120"/>
                    <a:pt x="0" y="120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293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</a:endParaRPr>
            </a:p>
          </p:txBody>
        </p:sp>
        <p:sp>
          <p:nvSpPr>
            <p:cNvPr id="10" name="Freeform 8"/>
            <p:cNvSpPr>
              <a:spLocks noEditPoints="1"/>
            </p:cNvSpPr>
            <p:nvPr/>
          </p:nvSpPr>
          <p:spPr bwMode="auto">
            <a:xfrm>
              <a:off x="1225411" y="2650392"/>
              <a:ext cx="149067" cy="166334"/>
            </a:xfrm>
            <a:custGeom>
              <a:avLst/>
              <a:gdLst>
                <a:gd name="T0" fmla="*/ 79 w 109"/>
                <a:gd name="T1" fmla="*/ 46 h 122"/>
                <a:gd name="T2" fmla="*/ 55 w 109"/>
                <a:gd name="T3" fmla="*/ 21 h 122"/>
                <a:gd name="T4" fmla="*/ 31 w 109"/>
                <a:gd name="T5" fmla="*/ 46 h 122"/>
                <a:gd name="T6" fmla="*/ 79 w 109"/>
                <a:gd name="T7" fmla="*/ 46 h 122"/>
                <a:gd name="T8" fmla="*/ 56 w 109"/>
                <a:gd name="T9" fmla="*/ 122 h 122"/>
                <a:gd name="T10" fmla="*/ 0 w 109"/>
                <a:gd name="T11" fmla="*/ 62 h 122"/>
                <a:gd name="T12" fmla="*/ 55 w 109"/>
                <a:gd name="T13" fmla="*/ 0 h 122"/>
                <a:gd name="T14" fmla="*/ 109 w 109"/>
                <a:gd name="T15" fmla="*/ 60 h 122"/>
                <a:gd name="T16" fmla="*/ 109 w 109"/>
                <a:gd name="T17" fmla="*/ 66 h 122"/>
                <a:gd name="T18" fmla="*/ 31 w 109"/>
                <a:gd name="T19" fmla="*/ 66 h 122"/>
                <a:gd name="T20" fmla="*/ 58 w 109"/>
                <a:gd name="T21" fmla="*/ 100 h 122"/>
                <a:gd name="T22" fmla="*/ 85 w 109"/>
                <a:gd name="T23" fmla="*/ 84 h 122"/>
                <a:gd name="T24" fmla="*/ 108 w 109"/>
                <a:gd name="T25" fmla="*/ 97 h 122"/>
                <a:gd name="T26" fmla="*/ 56 w 109"/>
                <a:gd name="T27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9" h="122">
                  <a:moveTo>
                    <a:pt x="79" y="46"/>
                  </a:moveTo>
                  <a:cubicBezTo>
                    <a:pt x="79" y="30"/>
                    <a:pt x="70" y="21"/>
                    <a:pt x="55" y="21"/>
                  </a:cubicBezTo>
                  <a:cubicBezTo>
                    <a:pt x="41" y="21"/>
                    <a:pt x="32" y="30"/>
                    <a:pt x="31" y="46"/>
                  </a:cubicBezTo>
                  <a:lnTo>
                    <a:pt x="79" y="46"/>
                  </a:lnTo>
                  <a:close/>
                  <a:moveTo>
                    <a:pt x="56" y="122"/>
                  </a:moveTo>
                  <a:cubicBezTo>
                    <a:pt x="21" y="122"/>
                    <a:pt x="0" y="100"/>
                    <a:pt x="0" y="62"/>
                  </a:cubicBezTo>
                  <a:cubicBezTo>
                    <a:pt x="0" y="22"/>
                    <a:pt x="21" y="0"/>
                    <a:pt x="55" y="0"/>
                  </a:cubicBezTo>
                  <a:cubicBezTo>
                    <a:pt x="89" y="0"/>
                    <a:pt x="109" y="22"/>
                    <a:pt x="109" y="60"/>
                  </a:cubicBezTo>
                  <a:cubicBezTo>
                    <a:pt x="109" y="62"/>
                    <a:pt x="109" y="64"/>
                    <a:pt x="109" y="66"/>
                  </a:cubicBezTo>
                  <a:cubicBezTo>
                    <a:pt x="31" y="66"/>
                    <a:pt x="31" y="66"/>
                    <a:pt x="31" y="66"/>
                  </a:cubicBezTo>
                  <a:cubicBezTo>
                    <a:pt x="31" y="88"/>
                    <a:pt x="40" y="100"/>
                    <a:pt x="58" y="100"/>
                  </a:cubicBezTo>
                  <a:cubicBezTo>
                    <a:pt x="70" y="100"/>
                    <a:pt x="78" y="95"/>
                    <a:pt x="85" y="84"/>
                  </a:cubicBezTo>
                  <a:cubicBezTo>
                    <a:pt x="108" y="97"/>
                    <a:pt x="108" y="97"/>
                    <a:pt x="108" y="97"/>
                  </a:cubicBezTo>
                  <a:cubicBezTo>
                    <a:pt x="98" y="114"/>
                    <a:pt x="80" y="122"/>
                    <a:pt x="56" y="12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293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</a:endParaRPr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415039" y="2650392"/>
              <a:ext cx="158276" cy="169211"/>
            </a:xfrm>
            <a:custGeom>
              <a:avLst/>
              <a:gdLst>
                <a:gd name="T0" fmla="*/ 58 w 116"/>
                <a:gd name="T1" fmla="*/ 26 h 124"/>
                <a:gd name="T2" fmla="*/ 31 w 116"/>
                <a:gd name="T3" fmla="*/ 62 h 124"/>
                <a:gd name="T4" fmla="*/ 58 w 116"/>
                <a:gd name="T5" fmla="*/ 98 h 124"/>
                <a:gd name="T6" fmla="*/ 85 w 116"/>
                <a:gd name="T7" fmla="*/ 62 h 124"/>
                <a:gd name="T8" fmla="*/ 58 w 116"/>
                <a:gd name="T9" fmla="*/ 26 h 124"/>
                <a:gd name="T10" fmla="*/ 58 w 116"/>
                <a:gd name="T11" fmla="*/ 124 h 124"/>
                <a:gd name="T12" fmla="*/ 0 w 116"/>
                <a:gd name="T13" fmla="*/ 62 h 124"/>
                <a:gd name="T14" fmla="*/ 58 w 116"/>
                <a:gd name="T15" fmla="*/ 0 h 124"/>
                <a:gd name="T16" fmla="*/ 116 w 116"/>
                <a:gd name="T17" fmla="*/ 62 h 124"/>
                <a:gd name="T18" fmla="*/ 58 w 116"/>
                <a:gd name="T19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6" h="124">
                  <a:moveTo>
                    <a:pt x="58" y="26"/>
                  </a:moveTo>
                  <a:cubicBezTo>
                    <a:pt x="35" y="26"/>
                    <a:pt x="31" y="47"/>
                    <a:pt x="31" y="62"/>
                  </a:cubicBezTo>
                  <a:cubicBezTo>
                    <a:pt x="31" y="77"/>
                    <a:pt x="35" y="98"/>
                    <a:pt x="58" y="98"/>
                  </a:cubicBezTo>
                  <a:cubicBezTo>
                    <a:pt x="81" y="98"/>
                    <a:pt x="85" y="77"/>
                    <a:pt x="85" y="62"/>
                  </a:cubicBezTo>
                  <a:cubicBezTo>
                    <a:pt x="85" y="47"/>
                    <a:pt x="81" y="26"/>
                    <a:pt x="58" y="26"/>
                  </a:cubicBezTo>
                  <a:moveTo>
                    <a:pt x="58" y="124"/>
                  </a:moveTo>
                  <a:cubicBezTo>
                    <a:pt x="27" y="124"/>
                    <a:pt x="0" y="104"/>
                    <a:pt x="0" y="62"/>
                  </a:cubicBezTo>
                  <a:cubicBezTo>
                    <a:pt x="0" y="19"/>
                    <a:pt x="27" y="0"/>
                    <a:pt x="58" y="0"/>
                  </a:cubicBezTo>
                  <a:cubicBezTo>
                    <a:pt x="88" y="0"/>
                    <a:pt x="116" y="19"/>
                    <a:pt x="116" y="62"/>
                  </a:cubicBezTo>
                  <a:cubicBezTo>
                    <a:pt x="116" y="104"/>
                    <a:pt x="88" y="124"/>
                    <a:pt x="58" y="12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293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602092" y="2650392"/>
              <a:ext cx="89785" cy="164031"/>
            </a:xfrm>
            <a:custGeom>
              <a:avLst/>
              <a:gdLst>
                <a:gd name="T0" fmla="*/ 0 w 66"/>
                <a:gd name="T1" fmla="*/ 3 h 120"/>
                <a:gd name="T2" fmla="*/ 30 w 66"/>
                <a:gd name="T3" fmla="*/ 3 h 120"/>
                <a:gd name="T4" fmla="*/ 30 w 66"/>
                <a:gd name="T5" fmla="*/ 17 h 120"/>
                <a:gd name="T6" fmla="*/ 62 w 66"/>
                <a:gd name="T7" fmla="*/ 0 h 120"/>
                <a:gd name="T8" fmla="*/ 66 w 66"/>
                <a:gd name="T9" fmla="*/ 1 h 120"/>
                <a:gd name="T10" fmla="*/ 66 w 66"/>
                <a:gd name="T11" fmla="*/ 30 h 120"/>
                <a:gd name="T12" fmla="*/ 64 w 66"/>
                <a:gd name="T13" fmla="*/ 30 h 120"/>
                <a:gd name="T14" fmla="*/ 32 w 66"/>
                <a:gd name="T15" fmla="*/ 42 h 120"/>
                <a:gd name="T16" fmla="*/ 32 w 66"/>
                <a:gd name="T17" fmla="*/ 120 h 120"/>
                <a:gd name="T18" fmla="*/ 0 w 66"/>
                <a:gd name="T19" fmla="*/ 120 h 120"/>
                <a:gd name="T20" fmla="*/ 0 w 66"/>
                <a:gd name="T21" fmla="*/ 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120">
                  <a:moveTo>
                    <a:pt x="0" y="3"/>
                  </a:moveTo>
                  <a:cubicBezTo>
                    <a:pt x="30" y="3"/>
                    <a:pt x="30" y="3"/>
                    <a:pt x="30" y="3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5" y="9"/>
                    <a:pt x="49" y="0"/>
                    <a:pt x="62" y="0"/>
                  </a:cubicBezTo>
                  <a:cubicBezTo>
                    <a:pt x="63" y="0"/>
                    <a:pt x="65" y="0"/>
                    <a:pt x="66" y="1"/>
                  </a:cubicBezTo>
                  <a:cubicBezTo>
                    <a:pt x="66" y="30"/>
                    <a:pt x="66" y="30"/>
                    <a:pt x="66" y="30"/>
                  </a:cubicBezTo>
                  <a:cubicBezTo>
                    <a:pt x="64" y="30"/>
                    <a:pt x="64" y="30"/>
                    <a:pt x="64" y="30"/>
                  </a:cubicBezTo>
                  <a:cubicBezTo>
                    <a:pt x="51" y="30"/>
                    <a:pt x="36" y="32"/>
                    <a:pt x="32" y="42"/>
                  </a:cubicBezTo>
                  <a:cubicBezTo>
                    <a:pt x="32" y="120"/>
                    <a:pt x="32" y="120"/>
                    <a:pt x="32" y="120"/>
                  </a:cubicBezTo>
                  <a:cubicBezTo>
                    <a:pt x="0" y="120"/>
                    <a:pt x="0" y="120"/>
                    <a:pt x="0" y="12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293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</a:endParaRPr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1051020" y="2650392"/>
              <a:ext cx="149642" cy="226766"/>
            </a:xfrm>
            <a:custGeom>
              <a:avLst/>
              <a:gdLst>
                <a:gd name="T0" fmla="*/ 110 w 110"/>
                <a:gd name="T1" fmla="*/ 2 h 166"/>
                <a:gd name="T2" fmla="*/ 110 w 110"/>
                <a:gd name="T3" fmla="*/ 114 h 166"/>
                <a:gd name="T4" fmla="*/ 52 w 110"/>
                <a:gd name="T5" fmla="*/ 166 h 166"/>
                <a:gd name="T6" fmla="*/ 3 w 110"/>
                <a:gd name="T7" fmla="*/ 137 h 166"/>
                <a:gd name="T8" fmla="*/ 34 w 110"/>
                <a:gd name="T9" fmla="*/ 132 h 166"/>
                <a:gd name="T10" fmla="*/ 56 w 110"/>
                <a:gd name="T11" fmla="*/ 143 h 166"/>
                <a:gd name="T12" fmla="*/ 80 w 110"/>
                <a:gd name="T13" fmla="*/ 117 h 166"/>
                <a:gd name="T14" fmla="*/ 80 w 110"/>
                <a:gd name="T15" fmla="*/ 104 h 166"/>
                <a:gd name="T16" fmla="*/ 79 w 110"/>
                <a:gd name="T17" fmla="*/ 103 h 166"/>
                <a:gd name="T18" fmla="*/ 49 w 110"/>
                <a:gd name="T19" fmla="*/ 120 h 166"/>
                <a:gd name="T20" fmla="*/ 0 w 110"/>
                <a:gd name="T21" fmla="*/ 62 h 166"/>
                <a:gd name="T22" fmla="*/ 47 w 110"/>
                <a:gd name="T23" fmla="*/ 0 h 166"/>
                <a:gd name="T24" fmla="*/ 81 w 110"/>
                <a:gd name="T25" fmla="*/ 17 h 166"/>
                <a:gd name="T26" fmla="*/ 81 w 110"/>
                <a:gd name="T27" fmla="*/ 16 h 166"/>
                <a:gd name="T28" fmla="*/ 84 w 110"/>
                <a:gd name="T29" fmla="*/ 2 h 166"/>
                <a:gd name="T30" fmla="*/ 110 w 110"/>
                <a:gd name="T31" fmla="*/ 2 h 166"/>
                <a:gd name="T32" fmla="*/ 55 w 110"/>
                <a:gd name="T33" fmla="*/ 95 h 166"/>
                <a:gd name="T34" fmla="*/ 80 w 110"/>
                <a:gd name="T35" fmla="*/ 55 h 166"/>
                <a:gd name="T36" fmla="*/ 54 w 110"/>
                <a:gd name="T37" fmla="*/ 22 h 166"/>
                <a:gd name="T38" fmla="*/ 31 w 110"/>
                <a:gd name="T39" fmla="*/ 57 h 166"/>
                <a:gd name="T40" fmla="*/ 55 w 110"/>
                <a:gd name="T41" fmla="*/ 95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0" h="166">
                  <a:moveTo>
                    <a:pt x="110" y="2"/>
                  </a:moveTo>
                  <a:cubicBezTo>
                    <a:pt x="110" y="114"/>
                    <a:pt x="110" y="114"/>
                    <a:pt x="110" y="114"/>
                  </a:cubicBezTo>
                  <a:cubicBezTo>
                    <a:pt x="110" y="133"/>
                    <a:pt x="108" y="166"/>
                    <a:pt x="52" y="166"/>
                  </a:cubicBezTo>
                  <a:cubicBezTo>
                    <a:pt x="29" y="166"/>
                    <a:pt x="8" y="157"/>
                    <a:pt x="3" y="137"/>
                  </a:cubicBezTo>
                  <a:cubicBezTo>
                    <a:pt x="34" y="132"/>
                    <a:pt x="34" y="132"/>
                    <a:pt x="34" y="132"/>
                  </a:cubicBezTo>
                  <a:cubicBezTo>
                    <a:pt x="35" y="138"/>
                    <a:pt x="39" y="143"/>
                    <a:pt x="56" y="143"/>
                  </a:cubicBezTo>
                  <a:cubicBezTo>
                    <a:pt x="72" y="143"/>
                    <a:pt x="80" y="136"/>
                    <a:pt x="80" y="117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79" y="103"/>
                    <a:pt x="79" y="103"/>
                    <a:pt x="79" y="103"/>
                  </a:cubicBezTo>
                  <a:cubicBezTo>
                    <a:pt x="74" y="112"/>
                    <a:pt x="67" y="120"/>
                    <a:pt x="49" y="120"/>
                  </a:cubicBezTo>
                  <a:cubicBezTo>
                    <a:pt x="22" y="120"/>
                    <a:pt x="0" y="101"/>
                    <a:pt x="0" y="62"/>
                  </a:cubicBezTo>
                  <a:cubicBezTo>
                    <a:pt x="0" y="22"/>
                    <a:pt x="22" y="0"/>
                    <a:pt x="47" y="0"/>
                  </a:cubicBezTo>
                  <a:cubicBezTo>
                    <a:pt x="71" y="0"/>
                    <a:pt x="79" y="11"/>
                    <a:pt x="81" y="17"/>
                  </a:cubicBezTo>
                  <a:cubicBezTo>
                    <a:pt x="81" y="16"/>
                    <a:pt x="81" y="16"/>
                    <a:pt x="81" y="16"/>
                  </a:cubicBezTo>
                  <a:cubicBezTo>
                    <a:pt x="84" y="2"/>
                    <a:pt x="84" y="2"/>
                    <a:pt x="84" y="2"/>
                  </a:cubicBezTo>
                  <a:lnTo>
                    <a:pt x="110" y="2"/>
                  </a:lnTo>
                  <a:close/>
                  <a:moveTo>
                    <a:pt x="55" y="95"/>
                  </a:moveTo>
                  <a:cubicBezTo>
                    <a:pt x="78" y="95"/>
                    <a:pt x="80" y="71"/>
                    <a:pt x="80" y="55"/>
                  </a:cubicBezTo>
                  <a:cubicBezTo>
                    <a:pt x="80" y="37"/>
                    <a:pt x="71" y="22"/>
                    <a:pt x="54" y="22"/>
                  </a:cubicBezTo>
                  <a:cubicBezTo>
                    <a:pt x="43" y="22"/>
                    <a:pt x="31" y="30"/>
                    <a:pt x="31" y="57"/>
                  </a:cubicBezTo>
                  <a:cubicBezTo>
                    <a:pt x="31" y="71"/>
                    <a:pt x="32" y="95"/>
                    <a:pt x="55" y="9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293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</a:endParaRPr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1348002" y="2593413"/>
              <a:ext cx="112232" cy="52950"/>
            </a:xfrm>
            <a:custGeom>
              <a:avLst/>
              <a:gdLst>
                <a:gd name="T0" fmla="*/ 195 w 195"/>
                <a:gd name="T1" fmla="*/ 92 h 92"/>
                <a:gd name="T2" fmla="*/ 178 w 195"/>
                <a:gd name="T3" fmla="*/ 92 h 92"/>
                <a:gd name="T4" fmla="*/ 178 w 195"/>
                <a:gd name="T5" fmla="*/ 16 h 92"/>
                <a:gd name="T6" fmla="*/ 178 w 195"/>
                <a:gd name="T7" fmla="*/ 16 h 92"/>
                <a:gd name="T8" fmla="*/ 147 w 195"/>
                <a:gd name="T9" fmla="*/ 92 h 92"/>
                <a:gd name="T10" fmla="*/ 138 w 195"/>
                <a:gd name="T11" fmla="*/ 92 h 92"/>
                <a:gd name="T12" fmla="*/ 110 w 195"/>
                <a:gd name="T13" fmla="*/ 16 h 92"/>
                <a:gd name="T14" fmla="*/ 107 w 195"/>
                <a:gd name="T15" fmla="*/ 16 h 92"/>
                <a:gd name="T16" fmla="*/ 107 w 195"/>
                <a:gd name="T17" fmla="*/ 92 h 92"/>
                <a:gd name="T18" fmla="*/ 93 w 195"/>
                <a:gd name="T19" fmla="*/ 92 h 92"/>
                <a:gd name="T20" fmla="*/ 93 w 195"/>
                <a:gd name="T21" fmla="*/ 0 h 92"/>
                <a:gd name="T22" fmla="*/ 117 w 195"/>
                <a:gd name="T23" fmla="*/ 0 h 92"/>
                <a:gd name="T24" fmla="*/ 145 w 195"/>
                <a:gd name="T25" fmla="*/ 71 h 92"/>
                <a:gd name="T26" fmla="*/ 171 w 195"/>
                <a:gd name="T27" fmla="*/ 0 h 92"/>
                <a:gd name="T28" fmla="*/ 195 w 195"/>
                <a:gd name="T29" fmla="*/ 0 h 92"/>
                <a:gd name="T30" fmla="*/ 195 w 195"/>
                <a:gd name="T31" fmla="*/ 92 h 92"/>
                <a:gd name="T32" fmla="*/ 74 w 195"/>
                <a:gd name="T33" fmla="*/ 14 h 92"/>
                <a:gd name="T34" fmla="*/ 46 w 195"/>
                <a:gd name="T35" fmla="*/ 14 h 92"/>
                <a:gd name="T36" fmla="*/ 46 w 195"/>
                <a:gd name="T37" fmla="*/ 92 h 92"/>
                <a:gd name="T38" fmla="*/ 31 w 195"/>
                <a:gd name="T39" fmla="*/ 92 h 92"/>
                <a:gd name="T40" fmla="*/ 31 w 195"/>
                <a:gd name="T41" fmla="*/ 14 h 92"/>
                <a:gd name="T42" fmla="*/ 0 w 195"/>
                <a:gd name="T43" fmla="*/ 14 h 92"/>
                <a:gd name="T44" fmla="*/ 0 w 195"/>
                <a:gd name="T45" fmla="*/ 0 h 92"/>
                <a:gd name="T46" fmla="*/ 74 w 195"/>
                <a:gd name="T47" fmla="*/ 0 h 92"/>
                <a:gd name="T48" fmla="*/ 74 w 195"/>
                <a:gd name="T49" fmla="*/ 1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5" h="92">
                  <a:moveTo>
                    <a:pt x="195" y="92"/>
                  </a:moveTo>
                  <a:lnTo>
                    <a:pt x="178" y="92"/>
                  </a:lnTo>
                  <a:lnTo>
                    <a:pt x="178" y="16"/>
                  </a:lnTo>
                  <a:lnTo>
                    <a:pt x="178" y="16"/>
                  </a:lnTo>
                  <a:lnTo>
                    <a:pt x="147" y="92"/>
                  </a:lnTo>
                  <a:lnTo>
                    <a:pt x="138" y="92"/>
                  </a:lnTo>
                  <a:lnTo>
                    <a:pt x="110" y="16"/>
                  </a:lnTo>
                  <a:lnTo>
                    <a:pt x="107" y="16"/>
                  </a:lnTo>
                  <a:lnTo>
                    <a:pt x="107" y="92"/>
                  </a:lnTo>
                  <a:lnTo>
                    <a:pt x="93" y="92"/>
                  </a:lnTo>
                  <a:lnTo>
                    <a:pt x="93" y="0"/>
                  </a:lnTo>
                  <a:lnTo>
                    <a:pt x="117" y="0"/>
                  </a:lnTo>
                  <a:lnTo>
                    <a:pt x="145" y="71"/>
                  </a:lnTo>
                  <a:lnTo>
                    <a:pt x="171" y="0"/>
                  </a:lnTo>
                  <a:lnTo>
                    <a:pt x="195" y="0"/>
                  </a:lnTo>
                  <a:lnTo>
                    <a:pt x="195" y="92"/>
                  </a:lnTo>
                  <a:close/>
                  <a:moveTo>
                    <a:pt x="74" y="14"/>
                  </a:moveTo>
                  <a:lnTo>
                    <a:pt x="46" y="14"/>
                  </a:lnTo>
                  <a:lnTo>
                    <a:pt x="46" y="92"/>
                  </a:lnTo>
                  <a:lnTo>
                    <a:pt x="31" y="92"/>
                  </a:lnTo>
                  <a:lnTo>
                    <a:pt x="31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74" y="0"/>
                  </a:lnTo>
                  <a:lnTo>
                    <a:pt x="74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293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923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7" y="339726"/>
            <a:ext cx="8470899" cy="4130675"/>
          </a:xfrm>
        </p:spPr>
        <p:txBody>
          <a:bodyPr/>
          <a:lstStyle>
            <a:lvl1pPr>
              <a:lnSpc>
                <a:spcPct val="85000"/>
              </a:lnSpc>
              <a:spcAft>
                <a:spcPts val="0"/>
              </a:spcAft>
              <a:defRPr sz="300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  <a:lvl2pPr marL="401591" indent="-401591">
              <a:lnSpc>
                <a:spcPct val="85000"/>
              </a:lnSpc>
              <a:spcAft>
                <a:spcPts val="0"/>
              </a:spcAft>
              <a:buFont typeface="+mj-lt"/>
              <a:buAutoNum type="arabicPeriod"/>
              <a:defRPr sz="3000">
                <a:latin typeface="Helvetica 75 Bold" panose="020B0804020202020204" pitchFamily="34" charset="0"/>
              </a:defRPr>
            </a:lvl2pPr>
            <a:lvl3pPr marL="0" indent="0">
              <a:lnSpc>
                <a:spcPct val="85000"/>
              </a:lnSpc>
              <a:spcAft>
                <a:spcPts val="800"/>
              </a:spcAft>
              <a:buFont typeface="+mj-lt"/>
              <a:buNone/>
              <a:defRPr sz="3000"/>
            </a:lvl3pPr>
            <a:lvl4pPr marL="0" indent="0">
              <a:lnSpc>
                <a:spcPct val="85000"/>
              </a:lnSpc>
              <a:spcAft>
                <a:spcPts val="800"/>
              </a:spcAft>
              <a:buFont typeface="+mj-lt"/>
              <a:buNone/>
              <a:defRPr sz="3000"/>
            </a:lvl4pPr>
            <a:lvl5pPr marL="0" indent="0">
              <a:lnSpc>
                <a:spcPct val="85000"/>
              </a:lnSpc>
              <a:spcAft>
                <a:spcPts val="800"/>
              </a:spcAft>
              <a:buFont typeface="+mj-lt"/>
              <a:buNone/>
              <a:defRPr sz="3000"/>
            </a:lvl5pPr>
          </a:lstStyle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64129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7" y="339726"/>
            <a:ext cx="8470899" cy="4130675"/>
          </a:xfrm>
        </p:spPr>
        <p:txBody>
          <a:bodyPr/>
          <a:lstStyle>
            <a:lvl1pPr>
              <a:lnSpc>
                <a:spcPct val="85000"/>
              </a:lnSpc>
              <a:spcAft>
                <a:spcPts val="3200"/>
              </a:spcAft>
              <a:defRPr sz="5500">
                <a:solidFill>
                  <a:schemeClr val="tx1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2400"/>
              </a:spcAft>
              <a:defRPr sz="1400">
                <a:latin typeface="Helvetica 75 Bold" panose="020B0804020202020204" pitchFamily="34" charset="0"/>
              </a:defRPr>
            </a:lvl2pPr>
            <a:lvl3pPr marL="0" indent="0">
              <a:lnSpc>
                <a:spcPct val="85000"/>
              </a:lnSpc>
              <a:spcAft>
                <a:spcPts val="800"/>
              </a:spcAft>
              <a:buNone/>
              <a:defRPr sz="1200"/>
            </a:lvl3pPr>
            <a:lvl4pPr>
              <a:lnSpc>
                <a:spcPct val="85000"/>
              </a:lnSpc>
              <a:spcAft>
                <a:spcPts val="800"/>
              </a:spcAft>
              <a:defRPr sz="5500"/>
            </a:lvl4pPr>
            <a:lvl5pPr>
              <a:lnSpc>
                <a:spcPct val="85000"/>
              </a:lnSpc>
              <a:spcAft>
                <a:spcPts val="800"/>
              </a:spcAft>
              <a:defRPr sz="5500"/>
            </a:lvl5pPr>
          </a:lstStyle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01139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725" y="339725"/>
            <a:ext cx="8470900" cy="623888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200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</a:lstStyle>
          <a:p>
            <a:r>
              <a:rPr lang="fr-FR" noProof="0" smtClean="0"/>
              <a:t>Modifiez le style du titre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7" y="1304925"/>
            <a:ext cx="8470899" cy="3165475"/>
          </a:xfrm>
        </p:spPr>
        <p:txBody>
          <a:bodyPr/>
          <a:lstStyle>
            <a:lvl1pPr>
              <a:lnSpc>
                <a:spcPct val="90000"/>
              </a:lnSpc>
              <a:spcAft>
                <a:spcPts val="800"/>
              </a:spcAft>
              <a:defRPr sz="140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 sz="1400"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 sz="1400"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 sz="1400"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 sz="1400"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6680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725" y="339725"/>
            <a:ext cx="8470900" cy="623889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200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</a:lstStyle>
          <a:p>
            <a:r>
              <a:rPr lang="fr-FR" noProof="0" smtClean="0"/>
              <a:t>Modifiez le style du titre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4" y="1304925"/>
            <a:ext cx="4065589" cy="3165474"/>
          </a:xfrm>
        </p:spPr>
        <p:txBody>
          <a:bodyPr/>
          <a:lstStyle>
            <a:lvl1pPr>
              <a:lnSpc>
                <a:spcPct val="90000"/>
              </a:lnSpc>
              <a:spcAft>
                <a:spcPts val="800"/>
              </a:spcAft>
              <a:defRPr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US" noProof="0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738688" y="1304925"/>
            <a:ext cx="4065589" cy="3165474"/>
          </a:xfrm>
        </p:spPr>
        <p:txBody>
          <a:bodyPr/>
          <a:lstStyle>
            <a:lvl1pPr>
              <a:lnSpc>
                <a:spcPct val="90000"/>
              </a:lnSpc>
              <a:spcAft>
                <a:spcPts val="800"/>
              </a:spcAft>
              <a:defRPr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2189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7" y="1304925"/>
            <a:ext cx="8470899" cy="3165475"/>
          </a:xfrm>
        </p:spPr>
        <p:txBody>
          <a:bodyPr/>
          <a:lstStyle>
            <a:lvl1pPr>
              <a:lnSpc>
                <a:spcPct val="85000"/>
              </a:lnSpc>
              <a:spcAft>
                <a:spcPts val="2400"/>
              </a:spcAft>
              <a:defRPr sz="3000">
                <a:solidFill>
                  <a:schemeClr val="tx1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US" noProof="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39725" y="339725"/>
            <a:ext cx="8470900" cy="623889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200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</a:lstStyle>
          <a:p>
            <a:r>
              <a:rPr lang="fr-FR" noProof="0" smtClean="0"/>
              <a:t>Modifiez le style du titre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48890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7" y="339726"/>
            <a:ext cx="8470899" cy="4130675"/>
          </a:xfrm>
        </p:spPr>
        <p:txBody>
          <a:bodyPr/>
          <a:lstStyle>
            <a:lvl1pPr>
              <a:lnSpc>
                <a:spcPct val="85000"/>
              </a:lnSpc>
              <a:spcAft>
                <a:spcPts val="2400"/>
              </a:spcAft>
              <a:defRPr sz="3000">
                <a:solidFill>
                  <a:schemeClr val="tx1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93712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spcAft>
                <a:spcPts val="0"/>
              </a:spcAft>
              <a:defRPr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</a:lstStyle>
          <a:p>
            <a:r>
              <a:rPr lang="fr-FR" noProof="0" smtClean="0"/>
              <a:t>Modifiez le style du titre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9179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426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7614"/>
            <a:ext cx="8470899" cy="3165475"/>
          </a:xfrm>
        </p:spPr>
        <p:txBody>
          <a:bodyPr/>
          <a:lstStyle>
            <a:lvl1pPr>
              <a:lnSpc>
                <a:spcPct val="90000"/>
              </a:lnSpc>
              <a:spcAft>
                <a:spcPts val="800"/>
              </a:spcAft>
              <a:defRPr sz="140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 sz="1400"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 sz="1400"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 sz="1400"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 sz="1400"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US" noProof="0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124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de la pré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83" t="22698" b="9779"/>
          <a:stretch/>
        </p:blipFill>
        <p:spPr>
          <a:xfrm>
            <a:off x="0" y="-1"/>
            <a:ext cx="9144001" cy="5143501"/>
          </a:xfrm>
          <a:prstGeom prst="rect">
            <a:avLst/>
          </a:prstGeom>
        </p:spPr>
      </p:pic>
      <p:grpSp>
        <p:nvGrpSpPr>
          <p:cNvPr id="6" name="Group 5"/>
          <p:cNvGrpSpPr/>
          <p:nvPr userDrawn="1"/>
        </p:nvGrpSpPr>
        <p:grpSpPr>
          <a:xfrm>
            <a:off x="339726" y="4130674"/>
            <a:ext cx="676803" cy="676803"/>
            <a:chOff x="360362" y="1781889"/>
            <a:chExt cx="1144765" cy="1144191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60362" y="1781889"/>
              <a:ext cx="1144765" cy="1144191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293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rgbClr val="FF6600"/>
                </a:solidFill>
                <a:latin typeface="Helvetica 75 Bold" panose="020B0804020202020204" pitchFamily="34" charset="0"/>
              </a:endParaRPr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702813" y="2650392"/>
              <a:ext cx="142160" cy="166334"/>
            </a:xfrm>
            <a:custGeom>
              <a:avLst/>
              <a:gdLst>
                <a:gd name="T0" fmla="*/ 31 w 104"/>
                <a:gd name="T1" fmla="*/ 85 h 122"/>
                <a:gd name="T2" fmla="*/ 45 w 104"/>
                <a:gd name="T3" fmla="*/ 101 h 122"/>
                <a:gd name="T4" fmla="*/ 73 w 104"/>
                <a:gd name="T5" fmla="*/ 88 h 122"/>
                <a:gd name="T6" fmla="*/ 73 w 104"/>
                <a:gd name="T7" fmla="*/ 60 h 122"/>
                <a:gd name="T8" fmla="*/ 31 w 104"/>
                <a:gd name="T9" fmla="*/ 85 h 122"/>
                <a:gd name="T10" fmla="*/ 74 w 104"/>
                <a:gd name="T11" fmla="*/ 110 h 122"/>
                <a:gd name="T12" fmla="*/ 35 w 104"/>
                <a:gd name="T13" fmla="*/ 122 h 122"/>
                <a:gd name="T14" fmla="*/ 0 w 104"/>
                <a:gd name="T15" fmla="*/ 88 h 122"/>
                <a:gd name="T16" fmla="*/ 74 w 104"/>
                <a:gd name="T17" fmla="*/ 42 h 122"/>
                <a:gd name="T18" fmla="*/ 74 w 104"/>
                <a:gd name="T19" fmla="*/ 35 h 122"/>
                <a:gd name="T20" fmla="*/ 56 w 104"/>
                <a:gd name="T21" fmla="*/ 22 h 122"/>
                <a:gd name="T22" fmla="*/ 27 w 104"/>
                <a:gd name="T23" fmla="*/ 35 h 122"/>
                <a:gd name="T24" fmla="*/ 6 w 104"/>
                <a:gd name="T25" fmla="*/ 23 h 122"/>
                <a:gd name="T26" fmla="*/ 56 w 104"/>
                <a:gd name="T27" fmla="*/ 0 h 122"/>
                <a:gd name="T28" fmla="*/ 104 w 104"/>
                <a:gd name="T29" fmla="*/ 35 h 122"/>
                <a:gd name="T30" fmla="*/ 104 w 104"/>
                <a:gd name="T31" fmla="*/ 120 h 122"/>
                <a:gd name="T32" fmla="*/ 77 w 104"/>
                <a:gd name="T33" fmla="*/ 120 h 122"/>
                <a:gd name="T34" fmla="*/ 74 w 104"/>
                <a:gd name="T35" fmla="*/ 11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" h="122">
                  <a:moveTo>
                    <a:pt x="31" y="85"/>
                  </a:moveTo>
                  <a:cubicBezTo>
                    <a:pt x="31" y="93"/>
                    <a:pt x="36" y="101"/>
                    <a:pt x="45" y="101"/>
                  </a:cubicBezTo>
                  <a:cubicBezTo>
                    <a:pt x="54" y="101"/>
                    <a:pt x="64" y="97"/>
                    <a:pt x="73" y="88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44" y="64"/>
                    <a:pt x="31" y="71"/>
                    <a:pt x="31" y="85"/>
                  </a:cubicBezTo>
                  <a:moveTo>
                    <a:pt x="74" y="110"/>
                  </a:moveTo>
                  <a:cubicBezTo>
                    <a:pt x="62" y="118"/>
                    <a:pt x="49" y="122"/>
                    <a:pt x="35" y="122"/>
                  </a:cubicBezTo>
                  <a:cubicBezTo>
                    <a:pt x="13" y="122"/>
                    <a:pt x="0" y="107"/>
                    <a:pt x="0" y="88"/>
                  </a:cubicBezTo>
                  <a:cubicBezTo>
                    <a:pt x="0" y="61"/>
                    <a:pt x="24" y="47"/>
                    <a:pt x="74" y="42"/>
                  </a:cubicBezTo>
                  <a:cubicBezTo>
                    <a:pt x="74" y="35"/>
                    <a:pt x="74" y="35"/>
                    <a:pt x="74" y="35"/>
                  </a:cubicBezTo>
                  <a:cubicBezTo>
                    <a:pt x="74" y="27"/>
                    <a:pt x="68" y="22"/>
                    <a:pt x="56" y="22"/>
                  </a:cubicBezTo>
                  <a:cubicBezTo>
                    <a:pt x="44" y="22"/>
                    <a:pt x="34" y="26"/>
                    <a:pt x="27" y="35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17" y="8"/>
                    <a:pt x="34" y="0"/>
                    <a:pt x="56" y="0"/>
                  </a:cubicBezTo>
                  <a:cubicBezTo>
                    <a:pt x="87" y="0"/>
                    <a:pt x="104" y="14"/>
                    <a:pt x="104" y="35"/>
                  </a:cubicBezTo>
                  <a:cubicBezTo>
                    <a:pt x="104" y="35"/>
                    <a:pt x="104" y="120"/>
                    <a:pt x="104" y="120"/>
                  </a:cubicBezTo>
                  <a:cubicBezTo>
                    <a:pt x="77" y="120"/>
                    <a:pt x="77" y="120"/>
                    <a:pt x="77" y="120"/>
                  </a:cubicBezTo>
                  <a:lnTo>
                    <a:pt x="74" y="1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293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878931" y="2650392"/>
              <a:ext cx="143311" cy="164031"/>
            </a:xfrm>
            <a:custGeom>
              <a:avLst/>
              <a:gdLst>
                <a:gd name="T0" fmla="*/ 0 w 105"/>
                <a:gd name="T1" fmla="*/ 6 h 120"/>
                <a:gd name="T2" fmla="*/ 25 w 105"/>
                <a:gd name="T3" fmla="*/ 2 h 120"/>
                <a:gd name="T4" fmla="*/ 28 w 105"/>
                <a:gd name="T5" fmla="*/ 16 h 120"/>
                <a:gd name="T6" fmla="*/ 68 w 105"/>
                <a:gd name="T7" fmla="*/ 0 h 120"/>
                <a:gd name="T8" fmla="*/ 105 w 105"/>
                <a:gd name="T9" fmla="*/ 38 h 120"/>
                <a:gd name="T10" fmla="*/ 105 w 105"/>
                <a:gd name="T11" fmla="*/ 120 h 120"/>
                <a:gd name="T12" fmla="*/ 74 w 105"/>
                <a:gd name="T13" fmla="*/ 120 h 120"/>
                <a:gd name="T14" fmla="*/ 74 w 105"/>
                <a:gd name="T15" fmla="*/ 44 h 120"/>
                <a:gd name="T16" fmla="*/ 59 w 105"/>
                <a:gd name="T17" fmla="*/ 23 h 120"/>
                <a:gd name="T18" fmla="*/ 30 w 105"/>
                <a:gd name="T19" fmla="*/ 36 h 120"/>
                <a:gd name="T20" fmla="*/ 30 w 105"/>
                <a:gd name="T21" fmla="*/ 120 h 120"/>
                <a:gd name="T22" fmla="*/ 0 w 105"/>
                <a:gd name="T23" fmla="*/ 120 h 120"/>
                <a:gd name="T24" fmla="*/ 0 w 105"/>
                <a:gd name="T25" fmla="*/ 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0">
                  <a:moveTo>
                    <a:pt x="0" y="6"/>
                  </a:moveTo>
                  <a:cubicBezTo>
                    <a:pt x="25" y="2"/>
                    <a:pt x="25" y="2"/>
                    <a:pt x="25" y="2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42" y="6"/>
                    <a:pt x="54" y="0"/>
                    <a:pt x="68" y="0"/>
                  </a:cubicBezTo>
                  <a:cubicBezTo>
                    <a:pt x="92" y="0"/>
                    <a:pt x="105" y="13"/>
                    <a:pt x="105" y="38"/>
                  </a:cubicBezTo>
                  <a:cubicBezTo>
                    <a:pt x="105" y="120"/>
                    <a:pt x="105" y="120"/>
                    <a:pt x="105" y="120"/>
                  </a:cubicBezTo>
                  <a:cubicBezTo>
                    <a:pt x="74" y="120"/>
                    <a:pt x="74" y="120"/>
                    <a:pt x="74" y="120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74" y="29"/>
                    <a:pt x="70" y="23"/>
                    <a:pt x="59" y="23"/>
                  </a:cubicBezTo>
                  <a:cubicBezTo>
                    <a:pt x="50" y="23"/>
                    <a:pt x="41" y="27"/>
                    <a:pt x="30" y="36"/>
                  </a:cubicBezTo>
                  <a:cubicBezTo>
                    <a:pt x="30" y="120"/>
                    <a:pt x="30" y="120"/>
                    <a:pt x="30" y="120"/>
                  </a:cubicBezTo>
                  <a:cubicBezTo>
                    <a:pt x="0" y="120"/>
                    <a:pt x="0" y="120"/>
                    <a:pt x="0" y="120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293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</a:endParaRPr>
            </a:p>
          </p:txBody>
        </p:sp>
        <p:sp>
          <p:nvSpPr>
            <p:cNvPr id="10" name="Freeform 8"/>
            <p:cNvSpPr>
              <a:spLocks noEditPoints="1"/>
            </p:cNvSpPr>
            <p:nvPr/>
          </p:nvSpPr>
          <p:spPr bwMode="auto">
            <a:xfrm>
              <a:off x="1225411" y="2650392"/>
              <a:ext cx="149067" cy="166334"/>
            </a:xfrm>
            <a:custGeom>
              <a:avLst/>
              <a:gdLst>
                <a:gd name="T0" fmla="*/ 79 w 109"/>
                <a:gd name="T1" fmla="*/ 46 h 122"/>
                <a:gd name="T2" fmla="*/ 55 w 109"/>
                <a:gd name="T3" fmla="*/ 21 h 122"/>
                <a:gd name="T4" fmla="*/ 31 w 109"/>
                <a:gd name="T5" fmla="*/ 46 h 122"/>
                <a:gd name="T6" fmla="*/ 79 w 109"/>
                <a:gd name="T7" fmla="*/ 46 h 122"/>
                <a:gd name="T8" fmla="*/ 56 w 109"/>
                <a:gd name="T9" fmla="*/ 122 h 122"/>
                <a:gd name="T10" fmla="*/ 0 w 109"/>
                <a:gd name="T11" fmla="*/ 62 h 122"/>
                <a:gd name="T12" fmla="*/ 55 w 109"/>
                <a:gd name="T13" fmla="*/ 0 h 122"/>
                <a:gd name="T14" fmla="*/ 109 w 109"/>
                <a:gd name="T15" fmla="*/ 60 h 122"/>
                <a:gd name="T16" fmla="*/ 109 w 109"/>
                <a:gd name="T17" fmla="*/ 66 h 122"/>
                <a:gd name="T18" fmla="*/ 31 w 109"/>
                <a:gd name="T19" fmla="*/ 66 h 122"/>
                <a:gd name="T20" fmla="*/ 58 w 109"/>
                <a:gd name="T21" fmla="*/ 100 h 122"/>
                <a:gd name="T22" fmla="*/ 85 w 109"/>
                <a:gd name="T23" fmla="*/ 84 h 122"/>
                <a:gd name="T24" fmla="*/ 108 w 109"/>
                <a:gd name="T25" fmla="*/ 97 h 122"/>
                <a:gd name="T26" fmla="*/ 56 w 109"/>
                <a:gd name="T27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9" h="122">
                  <a:moveTo>
                    <a:pt x="79" y="46"/>
                  </a:moveTo>
                  <a:cubicBezTo>
                    <a:pt x="79" y="30"/>
                    <a:pt x="70" y="21"/>
                    <a:pt x="55" y="21"/>
                  </a:cubicBezTo>
                  <a:cubicBezTo>
                    <a:pt x="41" y="21"/>
                    <a:pt x="32" y="30"/>
                    <a:pt x="31" y="46"/>
                  </a:cubicBezTo>
                  <a:lnTo>
                    <a:pt x="79" y="46"/>
                  </a:lnTo>
                  <a:close/>
                  <a:moveTo>
                    <a:pt x="56" y="122"/>
                  </a:moveTo>
                  <a:cubicBezTo>
                    <a:pt x="21" y="122"/>
                    <a:pt x="0" y="100"/>
                    <a:pt x="0" y="62"/>
                  </a:cubicBezTo>
                  <a:cubicBezTo>
                    <a:pt x="0" y="22"/>
                    <a:pt x="21" y="0"/>
                    <a:pt x="55" y="0"/>
                  </a:cubicBezTo>
                  <a:cubicBezTo>
                    <a:pt x="89" y="0"/>
                    <a:pt x="109" y="22"/>
                    <a:pt x="109" y="60"/>
                  </a:cubicBezTo>
                  <a:cubicBezTo>
                    <a:pt x="109" y="62"/>
                    <a:pt x="109" y="64"/>
                    <a:pt x="109" y="66"/>
                  </a:cubicBezTo>
                  <a:cubicBezTo>
                    <a:pt x="31" y="66"/>
                    <a:pt x="31" y="66"/>
                    <a:pt x="31" y="66"/>
                  </a:cubicBezTo>
                  <a:cubicBezTo>
                    <a:pt x="31" y="88"/>
                    <a:pt x="40" y="100"/>
                    <a:pt x="58" y="100"/>
                  </a:cubicBezTo>
                  <a:cubicBezTo>
                    <a:pt x="70" y="100"/>
                    <a:pt x="78" y="95"/>
                    <a:pt x="85" y="84"/>
                  </a:cubicBezTo>
                  <a:cubicBezTo>
                    <a:pt x="108" y="97"/>
                    <a:pt x="108" y="97"/>
                    <a:pt x="108" y="97"/>
                  </a:cubicBezTo>
                  <a:cubicBezTo>
                    <a:pt x="98" y="114"/>
                    <a:pt x="80" y="122"/>
                    <a:pt x="56" y="12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293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</a:endParaRPr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415039" y="2650392"/>
              <a:ext cx="158276" cy="169211"/>
            </a:xfrm>
            <a:custGeom>
              <a:avLst/>
              <a:gdLst>
                <a:gd name="T0" fmla="*/ 58 w 116"/>
                <a:gd name="T1" fmla="*/ 26 h 124"/>
                <a:gd name="T2" fmla="*/ 31 w 116"/>
                <a:gd name="T3" fmla="*/ 62 h 124"/>
                <a:gd name="T4" fmla="*/ 58 w 116"/>
                <a:gd name="T5" fmla="*/ 98 h 124"/>
                <a:gd name="T6" fmla="*/ 85 w 116"/>
                <a:gd name="T7" fmla="*/ 62 h 124"/>
                <a:gd name="T8" fmla="*/ 58 w 116"/>
                <a:gd name="T9" fmla="*/ 26 h 124"/>
                <a:gd name="T10" fmla="*/ 58 w 116"/>
                <a:gd name="T11" fmla="*/ 124 h 124"/>
                <a:gd name="T12" fmla="*/ 0 w 116"/>
                <a:gd name="T13" fmla="*/ 62 h 124"/>
                <a:gd name="T14" fmla="*/ 58 w 116"/>
                <a:gd name="T15" fmla="*/ 0 h 124"/>
                <a:gd name="T16" fmla="*/ 116 w 116"/>
                <a:gd name="T17" fmla="*/ 62 h 124"/>
                <a:gd name="T18" fmla="*/ 58 w 116"/>
                <a:gd name="T19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6" h="124">
                  <a:moveTo>
                    <a:pt x="58" y="26"/>
                  </a:moveTo>
                  <a:cubicBezTo>
                    <a:pt x="35" y="26"/>
                    <a:pt x="31" y="47"/>
                    <a:pt x="31" y="62"/>
                  </a:cubicBezTo>
                  <a:cubicBezTo>
                    <a:pt x="31" y="77"/>
                    <a:pt x="35" y="98"/>
                    <a:pt x="58" y="98"/>
                  </a:cubicBezTo>
                  <a:cubicBezTo>
                    <a:pt x="81" y="98"/>
                    <a:pt x="85" y="77"/>
                    <a:pt x="85" y="62"/>
                  </a:cubicBezTo>
                  <a:cubicBezTo>
                    <a:pt x="85" y="47"/>
                    <a:pt x="81" y="26"/>
                    <a:pt x="58" y="26"/>
                  </a:cubicBezTo>
                  <a:moveTo>
                    <a:pt x="58" y="124"/>
                  </a:moveTo>
                  <a:cubicBezTo>
                    <a:pt x="27" y="124"/>
                    <a:pt x="0" y="104"/>
                    <a:pt x="0" y="62"/>
                  </a:cubicBezTo>
                  <a:cubicBezTo>
                    <a:pt x="0" y="19"/>
                    <a:pt x="27" y="0"/>
                    <a:pt x="58" y="0"/>
                  </a:cubicBezTo>
                  <a:cubicBezTo>
                    <a:pt x="88" y="0"/>
                    <a:pt x="116" y="19"/>
                    <a:pt x="116" y="62"/>
                  </a:cubicBezTo>
                  <a:cubicBezTo>
                    <a:pt x="116" y="104"/>
                    <a:pt x="88" y="124"/>
                    <a:pt x="58" y="12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293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602092" y="2650392"/>
              <a:ext cx="89785" cy="164031"/>
            </a:xfrm>
            <a:custGeom>
              <a:avLst/>
              <a:gdLst>
                <a:gd name="T0" fmla="*/ 0 w 66"/>
                <a:gd name="T1" fmla="*/ 3 h 120"/>
                <a:gd name="T2" fmla="*/ 30 w 66"/>
                <a:gd name="T3" fmla="*/ 3 h 120"/>
                <a:gd name="T4" fmla="*/ 30 w 66"/>
                <a:gd name="T5" fmla="*/ 17 h 120"/>
                <a:gd name="T6" fmla="*/ 62 w 66"/>
                <a:gd name="T7" fmla="*/ 0 h 120"/>
                <a:gd name="T8" fmla="*/ 66 w 66"/>
                <a:gd name="T9" fmla="*/ 1 h 120"/>
                <a:gd name="T10" fmla="*/ 66 w 66"/>
                <a:gd name="T11" fmla="*/ 30 h 120"/>
                <a:gd name="T12" fmla="*/ 64 w 66"/>
                <a:gd name="T13" fmla="*/ 30 h 120"/>
                <a:gd name="T14" fmla="*/ 32 w 66"/>
                <a:gd name="T15" fmla="*/ 42 h 120"/>
                <a:gd name="T16" fmla="*/ 32 w 66"/>
                <a:gd name="T17" fmla="*/ 120 h 120"/>
                <a:gd name="T18" fmla="*/ 0 w 66"/>
                <a:gd name="T19" fmla="*/ 120 h 120"/>
                <a:gd name="T20" fmla="*/ 0 w 66"/>
                <a:gd name="T21" fmla="*/ 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120">
                  <a:moveTo>
                    <a:pt x="0" y="3"/>
                  </a:moveTo>
                  <a:cubicBezTo>
                    <a:pt x="30" y="3"/>
                    <a:pt x="30" y="3"/>
                    <a:pt x="30" y="3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5" y="9"/>
                    <a:pt x="49" y="0"/>
                    <a:pt x="62" y="0"/>
                  </a:cubicBezTo>
                  <a:cubicBezTo>
                    <a:pt x="63" y="0"/>
                    <a:pt x="65" y="0"/>
                    <a:pt x="66" y="1"/>
                  </a:cubicBezTo>
                  <a:cubicBezTo>
                    <a:pt x="66" y="30"/>
                    <a:pt x="66" y="30"/>
                    <a:pt x="66" y="30"/>
                  </a:cubicBezTo>
                  <a:cubicBezTo>
                    <a:pt x="64" y="30"/>
                    <a:pt x="64" y="30"/>
                    <a:pt x="64" y="30"/>
                  </a:cubicBezTo>
                  <a:cubicBezTo>
                    <a:pt x="51" y="30"/>
                    <a:pt x="36" y="32"/>
                    <a:pt x="32" y="42"/>
                  </a:cubicBezTo>
                  <a:cubicBezTo>
                    <a:pt x="32" y="120"/>
                    <a:pt x="32" y="120"/>
                    <a:pt x="32" y="120"/>
                  </a:cubicBezTo>
                  <a:cubicBezTo>
                    <a:pt x="0" y="120"/>
                    <a:pt x="0" y="120"/>
                    <a:pt x="0" y="12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293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</a:endParaRPr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1051020" y="2650392"/>
              <a:ext cx="149642" cy="226766"/>
            </a:xfrm>
            <a:custGeom>
              <a:avLst/>
              <a:gdLst>
                <a:gd name="T0" fmla="*/ 110 w 110"/>
                <a:gd name="T1" fmla="*/ 2 h 166"/>
                <a:gd name="T2" fmla="*/ 110 w 110"/>
                <a:gd name="T3" fmla="*/ 114 h 166"/>
                <a:gd name="T4" fmla="*/ 52 w 110"/>
                <a:gd name="T5" fmla="*/ 166 h 166"/>
                <a:gd name="T6" fmla="*/ 3 w 110"/>
                <a:gd name="T7" fmla="*/ 137 h 166"/>
                <a:gd name="T8" fmla="*/ 34 w 110"/>
                <a:gd name="T9" fmla="*/ 132 h 166"/>
                <a:gd name="T10" fmla="*/ 56 w 110"/>
                <a:gd name="T11" fmla="*/ 143 h 166"/>
                <a:gd name="T12" fmla="*/ 80 w 110"/>
                <a:gd name="T13" fmla="*/ 117 h 166"/>
                <a:gd name="T14" fmla="*/ 80 w 110"/>
                <a:gd name="T15" fmla="*/ 104 h 166"/>
                <a:gd name="T16" fmla="*/ 79 w 110"/>
                <a:gd name="T17" fmla="*/ 103 h 166"/>
                <a:gd name="T18" fmla="*/ 49 w 110"/>
                <a:gd name="T19" fmla="*/ 120 h 166"/>
                <a:gd name="T20" fmla="*/ 0 w 110"/>
                <a:gd name="T21" fmla="*/ 62 h 166"/>
                <a:gd name="T22" fmla="*/ 47 w 110"/>
                <a:gd name="T23" fmla="*/ 0 h 166"/>
                <a:gd name="T24" fmla="*/ 81 w 110"/>
                <a:gd name="T25" fmla="*/ 17 h 166"/>
                <a:gd name="T26" fmla="*/ 81 w 110"/>
                <a:gd name="T27" fmla="*/ 16 h 166"/>
                <a:gd name="T28" fmla="*/ 84 w 110"/>
                <a:gd name="T29" fmla="*/ 2 h 166"/>
                <a:gd name="T30" fmla="*/ 110 w 110"/>
                <a:gd name="T31" fmla="*/ 2 h 166"/>
                <a:gd name="T32" fmla="*/ 55 w 110"/>
                <a:gd name="T33" fmla="*/ 95 h 166"/>
                <a:gd name="T34" fmla="*/ 80 w 110"/>
                <a:gd name="T35" fmla="*/ 55 h 166"/>
                <a:gd name="T36" fmla="*/ 54 w 110"/>
                <a:gd name="T37" fmla="*/ 22 h 166"/>
                <a:gd name="T38" fmla="*/ 31 w 110"/>
                <a:gd name="T39" fmla="*/ 57 h 166"/>
                <a:gd name="T40" fmla="*/ 55 w 110"/>
                <a:gd name="T41" fmla="*/ 95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0" h="166">
                  <a:moveTo>
                    <a:pt x="110" y="2"/>
                  </a:moveTo>
                  <a:cubicBezTo>
                    <a:pt x="110" y="114"/>
                    <a:pt x="110" y="114"/>
                    <a:pt x="110" y="114"/>
                  </a:cubicBezTo>
                  <a:cubicBezTo>
                    <a:pt x="110" y="133"/>
                    <a:pt x="108" y="166"/>
                    <a:pt x="52" y="166"/>
                  </a:cubicBezTo>
                  <a:cubicBezTo>
                    <a:pt x="29" y="166"/>
                    <a:pt x="8" y="157"/>
                    <a:pt x="3" y="137"/>
                  </a:cubicBezTo>
                  <a:cubicBezTo>
                    <a:pt x="34" y="132"/>
                    <a:pt x="34" y="132"/>
                    <a:pt x="34" y="132"/>
                  </a:cubicBezTo>
                  <a:cubicBezTo>
                    <a:pt x="35" y="138"/>
                    <a:pt x="39" y="143"/>
                    <a:pt x="56" y="143"/>
                  </a:cubicBezTo>
                  <a:cubicBezTo>
                    <a:pt x="72" y="143"/>
                    <a:pt x="80" y="136"/>
                    <a:pt x="80" y="117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79" y="103"/>
                    <a:pt x="79" y="103"/>
                    <a:pt x="79" y="103"/>
                  </a:cubicBezTo>
                  <a:cubicBezTo>
                    <a:pt x="74" y="112"/>
                    <a:pt x="67" y="120"/>
                    <a:pt x="49" y="120"/>
                  </a:cubicBezTo>
                  <a:cubicBezTo>
                    <a:pt x="22" y="120"/>
                    <a:pt x="0" y="101"/>
                    <a:pt x="0" y="62"/>
                  </a:cubicBezTo>
                  <a:cubicBezTo>
                    <a:pt x="0" y="22"/>
                    <a:pt x="22" y="0"/>
                    <a:pt x="47" y="0"/>
                  </a:cubicBezTo>
                  <a:cubicBezTo>
                    <a:pt x="71" y="0"/>
                    <a:pt x="79" y="11"/>
                    <a:pt x="81" y="17"/>
                  </a:cubicBezTo>
                  <a:cubicBezTo>
                    <a:pt x="81" y="16"/>
                    <a:pt x="81" y="16"/>
                    <a:pt x="81" y="16"/>
                  </a:cubicBezTo>
                  <a:cubicBezTo>
                    <a:pt x="84" y="2"/>
                    <a:pt x="84" y="2"/>
                    <a:pt x="84" y="2"/>
                  </a:cubicBezTo>
                  <a:lnTo>
                    <a:pt x="110" y="2"/>
                  </a:lnTo>
                  <a:close/>
                  <a:moveTo>
                    <a:pt x="55" y="95"/>
                  </a:moveTo>
                  <a:cubicBezTo>
                    <a:pt x="78" y="95"/>
                    <a:pt x="80" y="71"/>
                    <a:pt x="80" y="55"/>
                  </a:cubicBezTo>
                  <a:cubicBezTo>
                    <a:pt x="80" y="37"/>
                    <a:pt x="71" y="22"/>
                    <a:pt x="54" y="22"/>
                  </a:cubicBezTo>
                  <a:cubicBezTo>
                    <a:pt x="43" y="22"/>
                    <a:pt x="31" y="30"/>
                    <a:pt x="31" y="57"/>
                  </a:cubicBezTo>
                  <a:cubicBezTo>
                    <a:pt x="31" y="71"/>
                    <a:pt x="32" y="95"/>
                    <a:pt x="55" y="9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293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</a:endParaRPr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1348002" y="2593413"/>
              <a:ext cx="112232" cy="52950"/>
            </a:xfrm>
            <a:custGeom>
              <a:avLst/>
              <a:gdLst>
                <a:gd name="T0" fmla="*/ 195 w 195"/>
                <a:gd name="T1" fmla="*/ 92 h 92"/>
                <a:gd name="T2" fmla="*/ 178 w 195"/>
                <a:gd name="T3" fmla="*/ 92 h 92"/>
                <a:gd name="T4" fmla="*/ 178 w 195"/>
                <a:gd name="T5" fmla="*/ 16 h 92"/>
                <a:gd name="T6" fmla="*/ 178 w 195"/>
                <a:gd name="T7" fmla="*/ 16 h 92"/>
                <a:gd name="T8" fmla="*/ 147 w 195"/>
                <a:gd name="T9" fmla="*/ 92 h 92"/>
                <a:gd name="T10" fmla="*/ 138 w 195"/>
                <a:gd name="T11" fmla="*/ 92 h 92"/>
                <a:gd name="T12" fmla="*/ 110 w 195"/>
                <a:gd name="T13" fmla="*/ 16 h 92"/>
                <a:gd name="T14" fmla="*/ 107 w 195"/>
                <a:gd name="T15" fmla="*/ 16 h 92"/>
                <a:gd name="T16" fmla="*/ 107 w 195"/>
                <a:gd name="T17" fmla="*/ 92 h 92"/>
                <a:gd name="T18" fmla="*/ 93 w 195"/>
                <a:gd name="T19" fmla="*/ 92 h 92"/>
                <a:gd name="T20" fmla="*/ 93 w 195"/>
                <a:gd name="T21" fmla="*/ 0 h 92"/>
                <a:gd name="T22" fmla="*/ 117 w 195"/>
                <a:gd name="T23" fmla="*/ 0 h 92"/>
                <a:gd name="T24" fmla="*/ 145 w 195"/>
                <a:gd name="T25" fmla="*/ 71 h 92"/>
                <a:gd name="T26" fmla="*/ 171 w 195"/>
                <a:gd name="T27" fmla="*/ 0 h 92"/>
                <a:gd name="T28" fmla="*/ 195 w 195"/>
                <a:gd name="T29" fmla="*/ 0 h 92"/>
                <a:gd name="T30" fmla="*/ 195 w 195"/>
                <a:gd name="T31" fmla="*/ 92 h 92"/>
                <a:gd name="T32" fmla="*/ 74 w 195"/>
                <a:gd name="T33" fmla="*/ 14 h 92"/>
                <a:gd name="T34" fmla="*/ 46 w 195"/>
                <a:gd name="T35" fmla="*/ 14 h 92"/>
                <a:gd name="T36" fmla="*/ 46 w 195"/>
                <a:gd name="T37" fmla="*/ 92 h 92"/>
                <a:gd name="T38" fmla="*/ 31 w 195"/>
                <a:gd name="T39" fmla="*/ 92 h 92"/>
                <a:gd name="T40" fmla="*/ 31 w 195"/>
                <a:gd name="T41" fmla="*/ 14 h 92"/>
                <a:gd name="T42" fmla="*/ 0 w 195"/>
                <a:gd name="T43" fmla="*/ 14 h 92"/>
                <a:gd name="T44" fmla="*/ 0 w 195"/>
                <a:gd name="T45" fmla="*/ 0 h 92"/>
                <a:gd name="T46" fmla="*/ 74 w 195"/>
                <a:gd name="T47" fmla="*/ 0 h 92"/>
                <a:gd name="T48" fmla="*/ 74 w 195"/>
                <a:gd name="T49" fmla="*/ 1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5" h="92">
                  <a:moveTo>
                    <a:pt x="195" y="92"/>
                  </a:moveTo>
                  <a:lnTo>
                    <a:pt x="178" y="92"/>
                  </a:lnTo>
                  <a:lnTo>
                    <a:pt x="178" y="16"/>
                  </a:lnTo>
                  <a:lnTo>
                    <a:pt x="178" y="16"/>
                  </a:lnTo>
                  <a:lnTo>
                    <a:pt x="147" y="92"/>
                  </a:lnTo>
                  <a:lnTo>
                    <a:pt x="138" y="92"/>
                  </a:lnTo>
                  <a:lnTo>
                    <a:pt x="110" y="16"/>
                  </a:lnTo>
                  <a:lnTo>
                    <a:pt x="107" y="16"/>
                  </a:lnTo>
                  <a:lnTo>
                    <a:pt x="107" y="92"/>
                  </a:lnTo>
                  <a:lnTo>
                    <a:pt x="93" y="92"/>
                  </a:lnTo>
                  <a:lnTo>
                    <a:pt x="93" y="0"/>
                  </a:lnTo>
                  <a:lnTo>
                    <a:pt x="117" y="0"/>
                  </a:lnTo>
                  <a:lnTo>
                    <a:pt x="145" y="71"/>
                  </a:lnTo>
                  <a:lnTo>
                    <a:pt x="171" y="0"/>
                  </a:lnTo>
                  <a:lnTo>
                    <a:pt x="195" y="0"/>
                  </a:lnTo>
                  <a:lnTo>
                    <a:pt x="195" y="92"/>
                  </a:lnTo>
                  <a:close/>
                  <a:moveTo>
                    <a:pt x="74" y="14"/>
                  </a:moveTo>
                  <a:lnTo>
                    <a:pt x="46" y="14"/>
                  </a:lnTo>
                  <a:lnTo>
                    <a:pt x="46" y="92"/>
                  </a:lnTo>
                  <a:lnTo>
                    <a:pt x="31" y="92"/>
                  </a:lnTo>
                  <a:lnTo>
                    <a:pt x="31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74" y="0"/>
                  </a:lnTo>
                  <a:lnTo>
                    <a:pt x="74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293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435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167951" y="4469074"/>
            <a:ext cx="4237362" cy="483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/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39725" y="339725"/>
            <a:ext cx="5832475" cy="3460750"/>
          </a:xfrm>
        </p:spPr>
        <p:txBody>
          <a:bodyPr/>
          <a:lstStyle>
            <a:lvl1pPr>
              <a:lnSpc>
                <a:spcPct val="85000"/>
              </a:lnSpc>
              <a:spcAft>
                <a:spcPts val="3200"/>
              </a:spcAft>
              <a:defRPr sz="5500">
                <a:solidFill>
                  <a:schemeClr val="tx1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2400"/>
              </a:spcAft>
              <a:defRPr>
                <a:latin typeface="Helvetica 75 Bold" panose="020B0804020202020204" pitchFamily="34" charset="0"/>
              </a:defRPr>
            </a:lvl2pPr>
          </a:lstStyle>
          <a:p>
            <a:pPr lvl="0"/>
            <a:r>
              <a:rPr lang="en-US" noProof="0" dirty="0" err="1" smtClean="0"/>
              <a:t>Modifiez</a:t>
            </a:r>
            <a:r>
              <a:rPr lang="en-US" noProof="0" dirty="0" smtClean="0"/>
              <a:t> les styles du </a:t>
            </a:r>
            <a:r>
              <a:rPr lang="en-US" noProof="0" dirty="0" err="1" smtClean="0"/>
              <a:t>texte</a:t>
            </a:r>
            <a:r>
              <a:rPr lang="en-US" noProof="0" dirty="0" smtClean="0"/>
              <a:t> du masque</a:t>
            </a:r>
          </a:p>
          <a:p>
            <a:pPr lvl="1"/>
            <a:r>
              <a:rPr lang="en-US" noProof="0" dirty="0" err="1" smtClean="0"/>
              <a:t>Deuxième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508750" y="339725"/>
            <a:ext cx="2301875" cy="3460750"/>
          </a:xfrm>
        </p:spPr>
        <p:txBody>
          <a:bodyPr tIns="109728"/>
          <a:lstStyle>
            <a:lvl1pPr>
              <a:spcAft>
                <a:spcPts val="2400"/>
              </a:spcAft>
              <a:defRPr>
                <a:latin typeface="Helvetica 75 Bold" panose="020B0804020202020204" pitchFamily="34" charset="0"/>
              </a:defRPr>
            </a:lvl1pPr>
            <a:lvl2pPr>
              <a:spcAft>
                <a:spcPts val="2400"/>
              </a:spcAft>
              <a:defRPr>
                <a:latin typeface="Helvetica 75 Bold" panose="020B0804020202020204" pitchFamily="34" charset="0"/>
              </a:defRPr>
            </a:lvl2pPr>
          </a:lstStyle>
          <a:p>
            <a:pPr lvl="0"/>
            <a:r>
              <a:rPr lang="en-US" noProof="0" dirty="0" err="1" smtClean="0"/>
              <a:t>Modifiez</a:t>
            </a:r>
            <a:r>
              <a:rPr lang="en-US" noProof="0" dirty="0" smtClean="0"/>
              <a:t> les styles du </a:t>
            </a:r>
            <a:r>
              <a:rPr lang="en-US" noProof="0" dirty="0" err="1" smtClean="0"/>
              <a:t>texte</a:t>
            </a:r>
            <a:r>
              <a:rPr lang="en-US" noProof="0" dirty="0" smtClean="0"/>
              <a:t> du masque</a:t>
            </a:r>
          </a:p>
          <a:p>
            <a:pPr lvl="1"/>
            <a:r>
              <a:rPr lang="en-US" noProof="0" dirty="0" err="1" smtClean="0"/>
              <a:t>Deuxième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339725" y="4130674"/>
            <a:ext cx="676803" cy="676803"/>
            <a:chOff x="360362" y="1781889"/>
            <a:chExt cx="1144765" cy="1144191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60362" y="1781889"/>
              <a:ext cx="1144765" cy="1144191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400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rgbClr val="FF6600"/>
                </a:solidFill>
                <a:latin typeface="Helvetica 75 Bold" panose="020B0804020202020204" pitchFamily="34" charset="0"/>
              </a:endParaRPr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702813" y="2650392"/>
              <a:ext cx="142160" cy="166334"/>
            </a:xfrm>
            <a:custGeom>
              <a:avLst/>
              <a:gdLst>
                <a:gd name="T0" fmla="*/ 31 w 104"/>
                <a:gd name="T1" fmla="*/ 85 h 122"/>
                <a:gd name="T2" fmla="*/ 45 w 104"/>
                <a:gd name="T3" fmla="*/ 101 h 122"/>
                <a:gd name="T4" fmla="*/ 73 w 104"/>
                <a:gd name="T5" fmla="*/ 88 h 122"/>
                <a:gd name="T6" fmla="*/ 73 w 104"/>
                <a:gd name="T7" fmla="*/ 60 h 122"/>
                <a:gd name="T8" fmla="*/ 31 w 104"/>
                <a:gd name="T9" fmla="*/ 85 h 122"/>
                <a:gd name="T10" fmla="*/ 74 w 104"/>
                <a:gd name="T11" fmla="*/ 110 h 122"/>
                <a:gd name="T12" fmla="*/ 35 w 104"/>
                <a:gd name="T13" fmla="*/ 122 h 122"/>
                <a:gd name="T14" fmla="*/ 0 w 104"/>
                <a:gd name="T15" fmla="*/ 88 h 122"/>
                <a:gd name="T16" fmla="*/ 74 w 104"/>
                <a:gd name="T17" fmla="*/ 42 h 122"/>
                <a:gd name="T18" fmla="*/ 74 w 104"/>
                <a:gd name="T19" fmla="*/ 35 h 122"/>
                <a:gd name="T20" fmla="*/ 56 w 104"/>
                <a:gd name="T21" fmla="*/ 22 h 122"/>
                <a:gd name="T22" fmla="*/ 27 w 104"/>
                <a:gd name="T23" fmla="*/ 35 h 122"/>
                <a:gd name="T24" fmla="*/ 6 w 104"/>
                <a:gd name="T25" fmla="*/ 23 h 122"/>
                <a:gd name="T26" fmla="*/ 56 w 104"/>
                <a:gd name="T27" fmla="*/ 0 h 122"/>
                <a:gd name="T28" fmla="*/ 104 w 104"/>
                <a:gd name="T29" fmla="*/ 35 h 122"/>
                <a:gd name="T30" fmla="*/ 104 w 104"/>
                <a:gd name="T31" fmla="*/ 120 h 122"/>
                <a:gd name="T32" fmla="*/ 77 w 104"/>
                <a:gd name="T33" fmla="*/ 120 h 122"/>
                <a:gd name="T34" fmla="*/ 74 w 104"/>
                <a:gd name="T35" fmla="*/ 11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" h="122">
                  <a:moveTo>
                    <a:pt x="31" y="85"/>
                  </a:moveTo>
                  <a:cubicBezTo>
                    <a:pt x="31" y="93"/>
                    <a:pt x="36" y="101"/>
                    <a:pt x="45" y="101"/>
                  </a:cubicBezTo>
                  <a:cubicBezTo>
                    <a:pt x="54" y="101"/>
                    <a:pt x="64" y="97"/>
                    <a:pt x="73" y="88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44" y="64"/>
                    <a:pt x="31" y="71"/>
                    <a:pt x="31" y="85"/>
                  </a:cubicBezTo>
                  <a:moveTo>
                    <a:pt x="74" y="110"/>
                  </a:moveTo>
                  <a:cubicBezTo>
                    <a:pt x="62" y="118"/>
                    <a:pt x="49" y="122"/>
                    <a:pt x="35" y="122"/>
                  </a:cubicBezTo>
                  <a:cubicBezTo>
                    <a:pt x="13" y="122"/>
                    <a:pt x="0" y="107"/>
                    <a:pt x="0" y="88"/>
                  </a:cubicBezTo>
                  <a:cubicBezTo>
                    <a:pt x="0" y="61"/>
                    <a:pt x="24" y="47"/>
                    <a:pt x="74" y="42"/>
                  </a:cubicBezTo>
                  <a:cubicBezTo>
                    <a:pt x="74" y="35"/>
                    <a:pt x="74" y="35"/>
                    <a:pt x="74" y="35"/>
                  </a:cubicBezTo>
                  <a:cubicBezTo>
                    <a:pt x="74" y="27"/>
                    <a:pt x="68" y="22"/>
                    <a:pt x="56" y="22"/>
                  </a:cubicBezTo>
                  <a:cubicBezTo>
                    <a:pt x="44" y="22"/>
                    <a:pt x="34" y="26"/>
                    <a:pt x="27" y="35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17" y="8"/>
                    <a:pt x="34" y="0"/>
                    <a:pt x="56" y="0"/>
                  </a:cubicBezTo>
                  <a:cubicBezTo>
                    <a:pt x="87" y="0"/>
                    <a:pt x="104" y="14"/>
                    <a:pt x="104" y="35"/>
                  </a:cubicBezTo>
                  <a:cubicBezTo>
                    <a:pt x="104" y="35"/>
                    <a:pt x="104" y="120"/>
                    <a:pt x="104" y="120"/>
                  </a:cubicBezTo>
                  <a:cubicBezTo>
                    <a:pt x="77" y="120"/>
                    <a:pt x="77" y="120"/>
                    <a:pt x="77" y="120"/>
                  </a:cubicBezTo>
                  <a:lnTo>
                    <a:pt x="74" y="1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400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878931" y="2650392"/>
              <a:ext cx="143311" cy="164031"/>
            </a:xfrm>
            <a:custGeom>
              <a:avLst/>
              <a:gdLst>
                <a:gd name="T0" fmla="*/ 0 w 105"/>
                <a:gd name="T1" fmla="*/ 6 h 120"/>
                <a:gd name="T2" fmla="*/ 25 w 105"/>
                <a:gd name="T3" fmla="*/ 2 h 120"/>
                <a:gd name="T4" fmla="*/ 28 w 105"/>
                <a:gd name="T5" fmla="*/ 16 h 120"/>
                <a:gd name="T6" fmla="*/ 68 w 105"/>
                <a:gd name="T7" fmla="*/ 0 h 120"/>
                <a:gd name="T8" fmla="*/ 105 w 105"/>
                <a:gd name="T9" fmla="*/ 38 h 120"/>
                <a:gd name="T10" fmla="*/ 105 w 105"/>
                <a:gd name="T11" fmla="*/ 120 h 120"/>
                <a:gd name="T12" fmla="*/ 74 w 105"/>
                <a:gd name="T13" fmla="*/ 120 h 120"/>
                <a:gd name="T14" fmla="*/ 74 w 105"/>
                <a:gd name="T15" fmla="*/ 44 h 120"/>
                <a:gd name="T16" fmla="*/ 59 w 105"/>
                <a:gd name="T17" fmla="*/ 23 h 120"/>
                <a:gd name="T18" fmla="*/ 30 w 105"/>
                <a:gd name="T19" fmla="*/ 36 h 120"/>
                <a:gd name="T20" fmla="*/ 30 w 105"/>
                <a:gd name="T21" fmla="*/ 120 h 120"/>
                <a:gd name="T22" fmla="*/ 0 w 105"/>
                <a:gd name="T23" fmla="*/ 120 h 120"/>
                <a:gd name="T24" fmla="*/ 0 w 105"/>
                <a:gd name="T25" fmla="*/ 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0">
                  <a:moveTo>
                    <a:pt x="0" y="6"/>
                  </a:moveTo>
                  <a:cubicBezTo>
                    <a:pt x="25" y="2"/>
                    <a:pt x="25" y="2"/>
                    <a:pt x="25" y="2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42" y="6"/>
                    <a:pt x="54" y="0"/>
                    <a:pt x="68" y="0"/>
                  </a:cubicBezTo>
                  <a:cubicBezTo>
                    <a:pt x="92" y="0"/>
                    <a:pt x="105" y="13"/>
                    <a:pt x="105" y="38"/>
                  </a:cubicBezTo>
                  <a:cubicBezTo>
                    <a:pt x="105" y="120"/>
                    <a:pt x="105" y="120"/>
                    <a:pt x="105" y="120"/>
                  </a:cubicBezTo>
                  <a:cubicBezTo>
                    <a:pt x="74" y="120"/>
                    <a:pt x="74" y="120"/>
                    <a:pt x="74" y="120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74" y="29"/>
                    <a:pt x="70" y="23"/>
                    <a:pt x="59" y="23"/>
                  </a:cubicBezTo>
                  <a:cubicBezTo>
                    <a:pt x="50" y="23"/>
                    <a:pt x="41" y="27"/>
                    <a:pt x="30" y="36"/>
                  </a:cubicBezTo>
                  <a:cubicBezTo>
                    <a:pt x="30" y="120"/>
                    <a:pt x="30" y="120"/>
                    <a:pt x="30" y="120"/>
                  </a:cubicBezTo>
                  <a:cubicBezTo>
                    <a:pt x="0" y="120"/>
                    <a:pt x="0" y="120"/>
                    <a:pt x="0" y="120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400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</a:endParaRPr>
            </a:p>
          </p:txBody>
        </p:sp>
        <p:sp>
          <p:nvSpPr>
            <p:cNvPr id="10" name="Freeform 8"/>
            <p:cNvSpPr>
              <a:spLocks noEditPoints="1"/>
            </p:cNvSpPr>
            <p:nvPr/>
          </p:nvSpPr>
          <p:spPr bwMode="auto">
            <a:xfrm>
              <a:off x="1225411" y="2650392"/>
              <a:ext cx="149067" cy="166334"/>
            </a:xfrm>
            <a:custGeom>
              <a:avLst/>
              <a:gdLst>
                <a:gd name="T0" fmla="*/ 79 w 109"/>
                <a:gd name="T1" fmla="*/ 46 h 122"/>
                <a:gd name="T2" fmla="*/ 55 w 109"/>
                <a:gd name="T3" fmla="*/ 21 h 122"/>
                <a:gd name="T4" fmla="*/ 31 w 109"/>
                <a:gd name="T5" fmla="*/ 46 h 122"/>
                <a:gd name="T6" fmla="*/ 79 w 109"/>
                <a:gd name="T7" fmla="*/ 46 h 122"/>
                <a:gd name="T8" fmla="*/ 56 w 109"/>
                <a:gd name="T9" fmla="*/ 122 h 122"/>
                <a:gd name="T10" fmla="*/ 0 w 109"/>
                <a:gd name="T11" fmla="*/ 62 h 122"/>
                <a:gd name="T12" fmla="*/ 55 w 109"/>
                <a:gd name="T13" fmla="*/ 0 h 122"/>
                <a:gd name="T14" fmla="*/ 109 w 109"/>
                <a:gd name="T15" fmla="*/ 60 h 122"/>
                <a:gd name="T16" fmla="*/ 109 w 109"/>
                <a:gd name="T17" fmla="*/ 66 h 122"/>
                <a:gd name="T18" fmla="*/ 31 w 109"/>
                <a:gd name="T19" fmla="*/ 66 h 122"/>
                <a:gd name="T20" fmla="*/ 58 w 109"/>
                <a:gd name="T21" fmla="*/ 100 h 122"/>
                <a:gd name="T22" fmla="*/ 85 w 109"/>
                <a:gd name="T23" fmla="*/ 84 h 122"/>
                <a:gd name="T24" fmla="*/ 108 w 109"/>
                <a:gd name="T25" fmla="*/ 97 h 122"/>
                <a:gd name="T26" fmla="*/ 56 w 109"/>
                <a:gd name="T27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9" h="122">
                  <a:moveTo>
                    <a:pt x="79" y="46"/>
                  </a:moveTo>
                  <a:cubicBezTo>
                    <a:pt x="79" y="30"/>
                    <a:pt x="70" y="21"/>
                    <a:pt x="55" y="21"/>
                  </a:cubicBezTo>
                  <a:cubicBezTo>
                    <a:pt x="41" y="21"/>
                    <a:pt x="32" y="30"/>
                    <a:pt x="31" y="46"/>
                  </a:cubicBezTo>
                  <a:lnTo>
                    <a:pt x="79" y="46"/>
                  </a:lnTo>
                  <a:close/>
                  <a:moveTo>
                    <a:pt x="56" y="122"/>
                  </a:moveTo>
                  <a:cubicBezTo>
                    <a:pt x="21" y="122"/>
                    <a:pt x="0" y="100"/>
                    <a:pt x="0" y="62"/>
                  </a:cubicBezTo>
                  <a:cubicBezTo>
                    <a:pt x="0" y="22"/>
                    <a:pt x="21" y="0"/>
                    <a:pt x="55" y="0"/>
                  </a:cubicBezTo>
                  <a:cubicBezTo>
                    <a:pt x="89" y="0"/>
                    <a:pt x="109" y="22"/>
                    <a:pt x="109" y="60"/>
                  </a:cubicBezTo>
                  <a:cubicBezTo>
                    <a:pt x="109" y="62"/>
                    <a:pt x="109" y="64"/>
                    <a:pt x="109" y="66"/>
                  </a:cubicBezTo>
                  <a:cubicBezTo>
                    <a:pt x="31" y="66"/>
                    <a:pt x="31" y="66"/>
                    <a:pt x="31" y="66"/>
                  </a:cubicBezTo>
                  <a:cubicBezTo>
                    <a:pt x="31" y="88"/>
                    <a:pt x="40" y="100"/>
                    <a:pt x="58" y="100"/>
                  </a:cubicBezTo>
                  <a:cubicBezTo>
                    <a:pt x="70" y="100"/>
                    <a:pt x="78" y="95"/>
                    <a:pt x="85" y="84"/>
                  </a:cubicBezTo>
                  <a:cubicBezTo>
                    <a:pt x="108" y="97"/>
                    <a:pt x="108" y="97"/>
                    <a:pt x="108" y="97"/>
                  </a:cubicBezTo>
                  <a:cubicBezTo>
                    <a:pt x="98" y="114"/>
                    <a:pt x="80" y="122"/>
                    <a:pt x="56" y="12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400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</a:endParaRPr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415039" y="2650392"/>
              <a:ext cx="158276" cy="169211"/>
            </a:xfrm>
            <a:custGeom>
              <a:avLst/>
              <a:gdLst>
                <a:gd name="T0" fmla="*/ 58 w 116"/>
                <a:gd name="T1" fmla="*/ 26 h 124"/>
                <a:gd name="T2" fmla="*/ 31 w 116"/>
                <a:gd name="T3" fmla="*/ 62 h 124"/>
                <a:gd name="T4" fmla="*/ 58 w 116"/>
                <a:gd name="T5" fmla="*/ 98 h 124"/>
                <a:gd name="T6" fmla="*/ 85 w 116"/>
                <a:gd name="T7" fmla="*/ 62 h 124"/>
                <a:gd name="T8" fmla="*/ 58 w 116"/>
                <a:gd name="T9" fmla="*/ 26 h 124"/>
                <a:gd name="T10" fmla="*/ 58 w 116"/>
                <a:gd name="T11" fmla="*/ 124 h 124"/>
                <a:gd name="T12" fmla="*/ 0 w 116"/>
                <a:gd name="T13" fmla="*/ 62 h 124"/>
                <a:gd name="T14" fmla="*/ 58 w 116"/>
                <a:gd name="T15" fmla="*/ 0 h 124"/>
                <a:gd name="T16" fmla="*/ 116 w 116"/>
                <a:gd name="T17" fmla="*/ 62 h 124"/>
                <a:gd name="T18" fmla="*/ 58 w 116"/>
                <a:gd name="T19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6" h="124">
                  <a:moveTo>
                    <a:pt x="58" y="26"/>
                  </a:moveTo>
                  <a:cubicBezTo>
                    <a:pt x="35" y="26"/>
                    <a:pt x="31" y="47"/>
                    <a:pt x="31" y="62"/>
                  </a:cubicBezTo>
                  <a:cubicBezTo>
                    <a:pt x="31" y="77"/>
                    <a:pt x="35" y="98"/>
                    <a:pt x="58" y="98"/>
                  </a:cubicBezTo>
                  <a:cubicBezTo>
                    <a:pt x="81" y="98"/>
                    <a:pt x="85" y="77"/>
                    <a:pt x="85" y="62"/>
                  </a:cubicBezTo>
                  <a:cubicBezTo>
                    <a:pt x="85" y="47"/>
                    <a:pt x="81" y="26"/>
                    <a:pt x="58" y="26"/>
                  </a:cubicBezTo>
                  <a:moveTo>
                    <a:pt x="58" y="124"/>
                  </a:moveTo>
                  <a:cubicBezTo>
                    <a:pt x="27" y="124"/>
                    <a:pt x="0" y="104"/>
                    <a:pt x="0" y="62"/>
                  </a:cubicBezTo>
                  <a:cubicBezTo>
                    <a:pt x="0" y="19"/>
                    <a:pt x="27" y="0"/>
                    <a:pt x="58" y="0"/>
                  </a:cubicBezTo>
                  <a:cubicBezTo>
                    <a:pt x="88" y="0"/>
                    <a:pt x="116" y="19"/>
                    <a:pt x="116" y="62"/>
                  </a:cubicBezTo>
                  <a:cubicBezTo>
                    <a:pt x="116" y="104"/>
                    <a:pt x="88" y="124"/>
                    <a:pt x="58" y="12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400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602092" y="2650392"/>
              <a:ext cx="89785" cy="164031"/>
            </a:xfrm>
            <a:custGeom>
              <a:avLst/>
              <a:gdLst>
                <a:gd name="T0" fmla="*/ 0 w 66"/>
                <a:gd name="T1" fmla="*/ 3 h 120"/>
                <a:gd name="T2" fmla="*/ 30 w 66"/>
                <a:gd name="T3" fmla="*/ 3 h 120"/>
                <a:gd name="T4" fmla="*/ 30 w 66"/>
                <a:gd name="T5" fmla="*/ 17 h 120"/>
                <a:gd name="T6" fmla="*/ 62 w 66"/>
                <a:gd name="T7" fmla="*/ 0 h 120"/>
                <a:gd name="T8" fmla="*/ 66 w 66"/>
                <a:gd name="T9" fmla="*/ 1 h 120"/>
                <a:gd name="T10" fmla="*/ 66 w 66"/>
                <a:gd name="T11" fmla="*/ 30 h 120"/>
                <a:gd name="T12" fmla="*/ 64 w 66"/>
                <a:gd name="T13" fmla="*/ 30 h 120"/>
                <a:gd name="T14" fmla="*/ 32 w 66"/>
                <a:gd name="T15" fmla="*/ 42 h 120"/>
                <a:gd name="T16" fmla="*/ 32 w 66"/>
                <a:gd name="T17" fmla="*/ 120 h 120"/>
                <a:gd name="T18" fmla="*/ 0 w 66"/>
                <a:gd name="T19" fmla="*/ 120 h 120"/>
                <a:gd name="T20" fmla="*/ 0 w 66"/>
                <a:gd name="T21" fmla="*/ 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120">
                  <a:moveTo>
                    <a:pt x="0" y="3"/>
                  </a:moveTo>
                  <a:cubicBezTo>
                    <a:pt x="30" y="3"/>
                    <a:pt x="30" y="3"/>
                    <a:pt x="30" y="3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5" y="9"/>
                    <a:pt x="49" y="0"/>
                    <a:pt x="62" y="0"/>
                  </a:cubicBezTo>
                  <a:cubicBezTo>
                    <a:pt x="63" y="0"/>
                    <a:pt x="65" y="0"/>
                    <a:pt x="66" y="1"/>
                  </a:cubicBezTo>
                  <a:cubicBezTo>
                    <a:pt x="66" y="30"/>
                    <a:pt x="66" y="30"/>
                    <a:pt x="66" y="30"/>
                  </a:cubicBezTo>
                  <a:cubicBezTo>
                    <a:pt x="64" y="30"/>
                    <a:pt x="64" y="30"/>
                    <a:pt x="64" y="30"/>
                  </a:cubicBezTo>
                  <a:cubicBezTo>
                    <a:pt x="51" y="30"/>
                    <a:pt x="36" y="32"/>
                    <a:pt x="32" y="42"/>
                  </a:cubicBezTo>
                  <a:cubicBezTo>
                    <a:pt x="32" y="120"/>
                    <a:pt x="32" y="120"/>
                    <a:pt x="32" y="120"/>
                  </a:cubicBezTo>
                  <a:cubicBezTo>
                    <a:pt x="0" y="120"/>
                    <a:pt x="0" y="120"/>
                    <a:pt x="0" y="12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400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</a:endParaRPr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1051020" y="2650392"/>
              <a:ext cx="149642" cy="226766"/>
            </a:xfrm>
            <a:custGeom>
              <a:avLst/>
              <a:gdLst>
                <a:gd name="T0" fmla="*/ 110 w 110"/>
                <a:gd name="T1" fmla="*/ 2 h 166"/>
                <a:gd name="T2" fmla="*/ 110 w 110"/>
                <a:gd name="T3" fmla="*/ 114 h 166"/>
                <a:gd name="T4" fmla="*/ 52 w 110"/>
                <a:gd name="T5" fmla="*/ 166 h 166"/>
                <a:gd name="T6" fmla="*/ 3 w 110"/>
                <a:gd name="T7" fmla="*/ 137 h 166"/>
                <a:gd name="T8" fmla="*/ 34 w 110"/>
                <a:gd name="T9" fmla="*/ 132 h 166"/>
                <a:gd name="T10" fmla="*/ 56 w 110"/>
                <a:gd name="T11" fmla="*/ 143 h 166"/>
                <a:gd name="T12" fmla="*/ 80 w 110"/>
                <a:gd name="T13" fmla="*/ 117 h 166"/>
                <a:gd name="T14" fmla="*/ 80 w 110"/>
                <a:gd name="T15" fmla="*/ 104 h 166"/>
                <a:gd name="T16" fmla="*/ 79 w 110"/>
                <a:gd name="T17" fmla="*/ 103 h 166"/>
                <a:gd name="T18" fmla="*/ 49 w 110"/>
                <a:gd name="T19" fmla="*/ 120 h 166"/>
                <a:gd name="T20" fmla="*/ 0 w 110"/>
                <a:gd name="T21" fmla="*/ 62 h 166"/>
                <a:gd name="T22" fmla="*/ 47 w 110"/>
                <a:gd name="T23" fmla="*/ 0 h 166"/>
                <a:gd name="T24" fmla="*/ 81 w 110"/>
                <a:gd name="T25" fmla="*/ 17 h 166"/>
                <a:gd name="T26" fmla="*/ 81 w 110"/>
                <a:gd name="T27" fmla="*/ 16 h 166"/>
                <a:gd name="T28" fmla="*/ 84 w 110"/>
                <a:gd name="T29" fmla="*/ 2 h 166"/>
                <a:gd name="T30" fmla="*/ 110 w 110"/>
                <a:gd name="T31" fmla="*/ 2 h 166"/>
                <a:gd name="T32" fmla="*/ 55 w 110"/>
                <a:gd name="T33" fmla="*/ 95 h 166"/>
                <a:gd name="T34" fmla="*/ 80 w 110"/>
                <a:gd name="T35" fmla="*/ 55 h 166"/>
                <a:gd name="T36" fmla="*/ 54 w 110"/>
                <a:gd name="T37" fmla="*/ 22 h 166"/>
                <a:gd name="T38" fmla="*/ 31 w 110"/>
                <a:gd name="T39" fmla="*/ 57 h 166"/>
                <a:gd name="T40" fmla="*/ 55 w 110"/>
                <a:gd name="T41" fmla="*/ 95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0" h="166">
                  <a:moveTo>
                    <a:pt x="110" y="2"/>
                  </a:moveTo>
                  <a:cubicBezTo>
                    <a:pt x="110" y="114"/>
                    <a:pt x="110" y="114"/>
                    <a:pt x="110" y="114"/>
                  </a:cubicBezTo>
                  <a:cubicBezTo>
                    <a:pt x="110" y="133"/>
                    <a:pt x="108" y="166"/>
                    <a:pt x="52" y="166"/>
                  </a:cubicBezTo>
                  <a:cubicBezTo>
                    <a:pt x="29" y="166"/>
                    <a:pt x="8" y="157"/>
                    <a:pt x="3" y="137"/>
                  </a:cubicBezTo>
                  <a:cubicBezTo>
                    <a:pt x="34" y="132"/>
                    <a:pt x="34" y="132"/>
                    <a:pt x="34" y="132"/>
                  </a:cubicBezTo>
                  <a:cubicBezTo>
                    <a:pt x="35" y="138"/>
                    <a:pt x="39" y="143"/>
                    <a:pt x="56" y="143"/>
                  </a:cubicBezTo>
                  <a:cubicBezTo>
                    <a:pt x="72" y="143"/>
                    <a:pt x="80" y="136"/>
                    <a:pt x="80" y="117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79" y="103"/>
                    <a:pt x="79" y="103"/>
                    <a:pt x="79" y="103"/>
                  </a:cubicBezTo>
                  <a:cubicBezTo>
                    <a:pt x="74" y="112"/>
                    <a:pt x="67" y="120"/>
                    <a:pt x="49" y="120"/>
                  </a:cubicBezTo>
                  <a:cubicBezTo>
                    <a:pt x="22" y="120"/>
                    <a:pt x="0" y="101"/>
                    <a:pt x="0" y="62"/>
                  </a:cubicBezTo>
                  <a:cubicBezTo>
                    <a:pt x="0" y="22"/>
                    <a:pt x="22" y="0"/>
                    <a:pt x="47" y="0"/>
                  </a:cubicBezTo>
                  <a:cubicBezTo>
                    <a:pt x="71" y="0"/>
                    <a:pt x="79" y="11"/>
                    <a:pt x="81" y="17"/>
                  </a:cubicBezTo>
                  <a:cubicBezTo>
                    <a:pt x="81" y="16"/>
                    <a:pt x="81" y="16"/>
                    <a:pt x="81" y="16"/>
                  </a:cubicBezTo>
                  <a:cubicBezTo>
                    <a:pt x="84" y="2"/>
                    <a:pt x="84" y="2"/>
                    <a:pt x="84" y="2"/>
                  </a:cubicBezTo>
                  <a:lnTo>
                    <a:pt x="110" y="2"/>
                  </a:lnTo>
                  <a:close/>
                  <a:moveTo>
                    <a:pt x="55" y="95"/>
                  </a:moveTo>
                  <a:cubicBezTo>
                    <a:pt x="78" y="95"/>
                    <a:pt x="80" y="71"/>
                    <a:pt x="80" y="55"/>
                  </a:cubicBezTo>
                  <a:cubicBezTo>
                    <a:pt x="80" y="37"/>
                    <a:pt x="71" y="22"/>
                    <a:pt x="54" y="22"/>
                  </a:cubicBezTo>
                  <a:cubicBezTo>
                    <a:pt x="43" y="22"/>
                    <a:pt x="31" y="30"/>
                    <a:pt x="31" y="57"/>
                  </a:cubicBezTo>
                  <a:cubicBezTo>
                    <a:pt x="31" y="71"/>
                    <a:pt x="32" y="95"/>
                    <a:pt x="55" y="9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400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</a:endParaRPr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1348002" y="2593413"/>
              <a:ext cx="112232" cy="52950"/>
            </a:xfrm>
            <a:custGeom>
              <a:avLst/>
              <a:gdLst>
                <a:gd name="T0" fmla="*/ 195 w 195"/>
                <a:gd name="T1" fmla="*/ 92 h 92"/>
                <a:gd name="T2" fmla="*/ 178 w 195"/>
                <a:gd name="T3" fmla="*/ 92 h 92"/>
                <a:gd name="T4" fmla="*/ 178 w 195"/>
                <a:gd name="T5" fmla="*/ 16 h 92"/>
                <a:gd name="T6" fmla="*/ 178 w 195"/>
                <a:gd name="T7" fmla="*/ 16 h 92"/>
                <a:gd name="T8" fmla="*/ 147 w 195"/>
                <a:gd name="T9" fmla="*/ 92 h 92"/>
                <a:gd name="T10" fmla="*/ 138 w 195"/>
                <a:gd name="T11" fmla="*/ 92 h 92"/>
                <a:gd name="T12" fmla="*/ 110 w 195"/>
                <a:gd name="T13" fmla="*/ 16 h 92"/>
                <a:gd name="T14" fmla="*/ 107 w 195"/>
                <a:gd name="T15" fmla="*/ 16 h 92"/>
                <a:gd name="T16" fmla="*/ 107 w 195"/>
                <a:gd name="T17" fmla="*/ 92 h 92"/>
                <a:gd name="T18" fmla="*/ 93 w 195"/>
                <a:gd name="T19" fmla="*/ 92 h 92"/>
                <a:gd name="T20" fmla="*/ 93 w 195"/>
                <a:gd name="T21" fmla="*/ 0 h 92"/>
                <a:gd name="T22" fmla="*/ 117 w 195"/>
                <a:gd name="T23" fmla="*/ 0 h 92"/>
                <a:gd name="T24" fmla="*/ 145 w 195"/>
                <a:gd name="T25" fmla="*/ 71 h 92"/>
                <a:gd name="T26" fmla="*/ 171 w 195"/>
                <a:gd name="T27" fmla="*/ 0 h 92"/>
                <a:gd name="T28" fmla="*/ 195 w 195"/>
                <a:gd name="T29" fmla="*/ 0 h 92"/>
                <a:gd name="T30" fmla="*/ 195 w 195"/>
                <a:gd name="T31" fmla="*/ 92 h 92"/>
                <a:gd name="T32" fmla="*/ 74 w 195"/>
                <a:gd name="T33" fmla="*/ 14 h 92"/>
                <a:gd name="T34" fmla="*/ 46 w 195"/>
                <a:gd name="T35" fmla="*/ 14 h 92"/>
                <a:gd name="T36" fmla="*/ 46 w 195"/>
                <a:gd name="T37" fmla="*/ 92 h 92"/>
                <a:gd name="T38" fmla="*/ 31 w 195"/>
                <a:gd name="T39" fmla="*/ 92 h 92"/>
                <a:gd name="T40" fmla="*/ 31 w 195"/>
                <a:gd name="T41" fmla="*/ 14 h 92"/>
                <a:gd name="T42" fmla="*/ 0 w 195"/>
                <a:gd name="T43" fmla="*/ 14 h 92"/>
                <a:gd name="T44" fmla="*/ 0 w 195"/>
                <a:gd name="T45" fmla="*/ 0 h 92"/>
                <a:gd name="T46" fmla="*/ 74 w 195"/>
                <a:gd name="T47" fmla="*/ 0 h 92"/>
                <a:gd name="T48" fmla="*/ 74 w 195"/>
                <a:gd name="T49" fmla="*/ 1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5" h="92">
                  <a:moveTo>
                    <a:pt x="195" y="92"/>
                  </a:moveTo>
                  <a:lnTo>
                    <a:pt x="178" y="92"/>
                  </a:lnTo>
                  <a:lnTo>
                    <a:pt x="178" y="16"/>
                  </a:lnTo>
                  <a:lnTo>
                    <a:pt x="178" y="16"/>
                  </a:lnTo>
                  <a:lnTo>
                    <a:pt x="147" y="92"/>
                  </a:lnTo>
                  <a:lnTo>
                    <a:pt x="138" y="92"/>
                  </a:lnTo>
                  <a:lnTo>
                    <a:pt x="110" y="16"/>
                  </a:lnTo>
                  <a:lnTo>
                    <a:pt x="107" y="16"/>
                  </a:lnTo>
                  <a:lnTo>
                    <a:pt x="107" y="92"/>
                  </a:lnTo>
                  <a:lnTo>
                    <a:pt x="93" y="92"/>
                  </a:lnTo>
                  <a:lnTo>
                    <a:pt x="93" y="0"/>
                  </a:lnTo>
                  <a:lnTo>
                    <a:pt x="117" y="0"/>
                  </a:lnTo>
                  <a:lnTo>
                    <a:pt x="145" y="71"/>
                  </a:lnTo>
                  <a:lnTo>
                    <a:pt x="171" y="0"/>
                  </a:lnTo>
                  <a:lnTo>
                    <a:pt x="195" y="0"/>
                  </a:lnTo>
                  <a:lnTo>
                    <a:pt x="195" y="92"/>
                  </a:lnTo>
                  <a:close/>
                  <a:moveTo>
                    <a:pt x="74" y="14"/>
                  </a:moveTo>
                  <a:lnTo>
                    <a:pt x="46" y="14"/>
                  </a:lnTo>
                  <a:lnTo>
                    <a:pt x="46" y="92"/>
                  </a:lnTo>
                  <a:lnTo>
                    <a:pt x="31" y="92"/>
                  </a:lnTo>
                  <a:lnTo>
                    <a:pt x="31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74" y="0"/>
                  </a:lnTo>
                  <a:lnTo>
                    <a:pt x="74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defTabSz="914400" fontAlgn="auto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defRPr/>
              </a:pPr>
              <a:endParaRPr lang="en-GB" sz="1800" kern="0" dirty="0">
                <a:solidFill>
                  <a:sysClr val="windowText" lastClr="000000"/>
                </a:solidFill>
                <a:latin typeface="Helvetica 75 Bold" panose="020B08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678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6" y="339725"/>
            <a:ext cx="8470899" cy="4130675"/>
          </a:xfrm>
        </p:spPr>
        <p:txBody>
          <a:bodyPr/>
          <a:lstStyle>
            <a:lvl1pPr>
              <a:lnSpc>
                <a:spcPct val="85000"/>
              </a:lnSpc>
              <a:spcAft>
                <a:spcPts val="0"/>
              </a:spcAft>
              <a:defRPr sz="300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  <a:lvl2pPr marL="401638" indent="-401638">
              <a:lnSpc>
                <a:spcPct val="85000"/>
              </a:lnSpc>
              <a:spcAft>
                <a:spcPts val="0"/>
              </a:spcAft>
              <a:buFont typeface="+mj-lt"/>
              <a:buAutoNum type="arabicPeriod"/>
              <a:defRPr sz="3000">
                <a:latin typeface="Helvetica 75 Bold" panose="020B0804020202020204" pitchFamily="34" charset="0"/>
              </a:defRPr>
            </a:lvl2pPr>
            <a:lvl3pPr marL="0" indent="0">
              <a:lnSpc>
                <a:spcPct val="85000"/>
              </a:lnSpc>
              <a:spcAft>
                <a:spcPts val="800"/>
              </a:spcAft>
              <a:buFont typeface="+mj-lt"/>
              <a:buNone/>
              <a:defRPr sz="3000"/>
            </a:lvl3pPr>
            <a:lvl4pPr marL="0" indent="0">
              <a:lnSpc>
                <a:spcPct val="85000"/>
              </a:lnSpc>
              <a:spcAft>
                <a:spcPts val="800"/>
              </a:spcAft>
              <a:buFont typeface="+mj-lt"/>
              <a:buNone/>
              <a:defRPr sz="3000"/>
            </a:lvl4pPr>
            <a:lvl5pPr marL="0" indent="0">
              <a:lnSpc>
                <a:spcPct val="85000"/>
              </a:lnSpc>
              <a:spcAft>
                <a:spcPts val="800"/>
              </a:spcAft>
              <a:buFont typeface="+mj-lt"/>
              <a:buNone/>
              <a:defRPr sz="3000"/>
            </a:lvl5pPr>
          </a:lstStyle>
          <a:p>
            <a:pPr lvl="0"/>
            <a:r>
              <a:rPr lang="en-US" noProof="0" dirty="0" err="1" smtClean="0"/>
              <a:t>Modifiez</a:t>
            </a:r>
            <a:r>
              <a:rPr lang="en-US" noProof="0" dirty="0" smtClean="0"/>
              <a:t> les styles du </a:t>
            </a:r>
            <a:r>
              <a:rPr lang="en-US" noProof="0" dirty="0" err="1" smtClean="0"/>
              <a:t>texte</a:t>
            </a:r>
            <a:r>
              <a:rPr lang="en-US" noProof="0" dirty="0" smtClean="0"/>
              <a:t> du masque</a:t>
            </a:r>
          </a:p>
          <a:p>
            <a:pPr lvl="1"/>
            <a:r>
              <a:rPr lang="en-US" noProof="0" dirty="0" err="1" smtClean="0"/>
              <a:t>Deuxième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Troisième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Quatrième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Cinquième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0724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6" y="339725"/>
            <a:ext cx="8470899" cy="4130675"/>
          </a:xfrm>
        </p:spPr>
        <p:txBody>
          <a:bodyPr/>
          <a:lstStyle>
            <a:lvl1pPr>
              <a:lnSpc>
                <a:spcPct val="85000"/>
              </a:lnSpc>
              <a:spcAft>
                <a:spcPts val="3200"/>
              </a:spcAft>
              <a:defRPr sz="5500">
                <a:solidFill>
                  <a:schemeClr val="tx1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2400"/>
              </a:spcAft>
              <a:defRPr sz="1400">
                <a:latin typeface="Helvetica 75 Bold" panose="020B0804020202020204" pitchFamily="34" charset="0"/>
              </a:defRPr>
            </a:lvl2pPr>
            <a:lvl3pPr marL="0" indent="0">
              <a:lnSpc>
                <a:spcPct val="85000"/>
              </a:lnSpc>
              <a:spcAft>
                <a:spcPts val="800"/>
              </a:spcAft>
              <a:buNone/>
              <a:defRPr sz="1200"/>
            </a:lvl3pPr>
            <a:lvl4pPr>
              <a:lnSpc>
                <a:spcPct val="85000"/>
              </a:lnSpc>
              <a:spcAft>
                <a:spcPts val="800"/>
              </a:spcAft>
              <a:defRPr sz="5500"/>
            </a:lvl4pPr>
            <a:lvl5pPr>
              <a:lnSpc>
                <a:spcPct val="85000"/>
              </a:lnSpc>
              <a:spcAft>
                <a:spcPts val="800"/>
              </a:spcAft>
              <a:defRPr sz="5500"/>
            </a:lvl5pPr>
          </a:lstStyle>
          <a:p>
            <a:pPr lvl="0"/>
            <a:r>
              <a:rPr lang="en-US" noProof="0" dirty="0" err="1" smtClean="0"/>
              <a:t>Modifiez</a:t>
            </a:r>
            <a:r>
              <a:rPr lang="en-US" noProof="0" dirty="0" smtClean="0"/>
              <a:t> les styles du </a:t>
            </a:r>
            <a:r>
              <a:rPr lang="en-US" noProof="0" dirty="0" err="1" smtClean="0"/>
              <a:t>texte</a:t>
            </a:r>
            <a:r>
              <a:rPr lang="en-US" noProof="0" dirty="0" smtClean="0"/>
              <a:t> du masque</a:t>
            </a:r>
          </a:p>
          <a:p>
            <a:pPr lvl="1"/>
            <a:r>
              <a:rPr lang="en-US" noProof="0" dirty="0" err="1" smtClean="0"/>
              <a:t>Deuxième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837012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contenu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6" y="1304924"/>
            <a:ext cx="8470899" cy="3165475"/>
          </a:xfrm>
        </p:spPr>
        <p:txBody>
          <a:bodyPr/>
          <a:lstStyle>
            <a:lvl1pPr>
              <a:lnSpc>
                <a:spcPct val="90000"/>
              </a:lnSpc>
              <a:spcAft>
                <a:spcPts val="800"/>
              </a:spcAft>
              <a:defRPr sz="140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 sz="1400"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 sz="1400"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 sz="1400"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 sz="1400"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en-US" noProof="0" dirty="0" err="1" smtClean="0"/>
              <a:t>Modifiez</a:t>
            </a:r>
            <a:r>
              <a:rPr lang="en-US" noProof="0" dirty="0" smtClean="0"/>
              <a:t> les styles du </a:t>
            </a:r>
            <a:r>
              <a:rPr lang="en-US" noProof="0" dirty="0" err="1" smtClean="0"/>
              <a:t>texte</a:t>
            </a:r>
            <a:r>
              <a:rPr lang="en-US" noProof="0" dirty="0" smtClean="0"/>
              <a:t> du masque</a:t>
            </a:r>
          </a:p>
          <a:p>
            <a:pPr lvl="1"/>
            <a:r>
              <a:rPr lang="en-US" noProof="0" dirty="0" err="1" smtClean="0"/>
              <a:t>Deuxième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Troisième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Quatrième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Cinquième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6573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725" y="339724"/>
            <a:ext cx="8470900" cy="623889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200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</a:lstStyle>
          <a:p>
            <a:r>
              <a:rPr lang="en-US" noProof="0" dirty="0" err="1" smtClean="0"/>
              <a:t>Modifiez</a:t>
            </a:r>
            <a:r>
              <a:rPr lang="en-US" noProof="0" dirty="0" smtClean="0"/>
              <a:t> le style du </a:t>
            </a:r>
            <a:r>
              <a:rPr lang="en-US" noProof="0" dirty="0" err="1" smtClean="0"/>
              <a:t>titre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4" y="1304925"/>
            <a:ext cx="4065589" cy="3165474"/>
          </a:xfrm>
        </p:spPr>
        <p:txBody>
          <a:bodyPr/>
          <a:lstStyle>
            <a:lvl1pPr>
              <a:lnSpc>
                <a:spcPct val="90000"/>
              </a:lnSpc>
              <a:spcAft>
                <a:spcPts val="800"/>
              </a:spcAft>
              <a:defRPr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en-US" noProof="0" dirty="0" err="1" smtClean="0"/>
              <a:t>Modifiez</a:t>
            </a:r>
            <a:r>
              <a:rPr lang="en-US" noProof="0" dirty="0" smtClean="0"/>
              <a:t> les styles du </a:t>
            </a:r>
            <a:r>
              <a:rPr lang="en-US" noProof="0" dirty="0" err="1" smtClean="0"/>
              <a:t>texte</a:t>
            </a:r>
            <a:r>
              <a:rPr lang="en-US" noProof="0" dirty="0" smtClean="0"/>
              <a:t> du masque</a:t>
            </a:r>
          </a:p>
          <a:p>
            <a:pPr lvl="1"/>
            <a:r>
              <a:rPr lang="en-US" noProof="0" dirty="0" err="1" smtClean="0"/>
              <a:t>Deuxième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Troisième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Quatrième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Cinquième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738688" y="1304925"/>
            <a:ext cx="4065589" cy="3165474"/>
          </a:xfrm>
        </p:spPr>
        <p:txBody>
          <a:bodyPr/>
          <a:lstStyle>
            <a:lvl1pPr>
              <a:lnSpc>
                <a:spcPct val="90000"/>
              </a:lnSpc>
              <a:spcAft>
                <a:spcPts val="800"/>
              </a:spcAft>
              <a:defRPr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en-US" noProof="0" dirty="0" err="1" smtClean="0"/>
              <a:t>Modifiez</a:t>
            </a:r>
            <a:r>
              <a:rPr lang="en-US" noProof="0" dirty="0" smtClean="0"/>
              <a:t> les styles du </a:t>
            </a:r>
            <a:r>
              <a:rPr lang="en-US" noProof="0" dirty="0" err="1" smtClean="0"/>
              <a:t>texte</a:t>
            </a:r>
            <a:r>
              <a:rPr lang="en-US" noProof="0" dirty="0" smtClean="0"/>
              <a:t> du masque</a:t>
            </a:r>
          </a:p>
          <a:p>
            <a:pPr lvl="1"/>
            <a:r>
              <a:rPr lang="en-US" noProof="0" dirty="0" err="1" smtClean="0"/>
              <a:t>Deuxième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Troisième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Quatrième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Cinquième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85642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6" y="1304925"/>
            <a:ext cx="8470899" cy="3165475"/>
          </a:xfrm>
        </p:spPr>
        <p:txBody>
          <a:bodyPr/>
          <a:lstStyle>
            <a:lvl1pPr>
              <a:lnSpc>
                <a:spcPct val="85000"/>
              </a:lnSpc>
              <a:spcAft>
                <a:spcPts val="2400"/>
              </a:spcAft>
              <a:defRPr sz="3000">
                <a:solidFill>
                  <a:schemeClr val="tx1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en-US" noProof="0" dirty="0" err="1" smtClean="0"/>
              <a:t>Modifiez</a:t>
            </a:r>
            <a:r>
              <a:rPr lang="en-US" noProof="0" dirty="0" smtClean="0"/>
              <a:t> les styles du </a:t>
            </a:r>
            <a:r>
              <a:rPr lang="en-US" noProof="0" dirty="0" err="1" smtClean="0"/>
              <a:t>texte</a:t>
            </a:r>
            <a:r>
              <a:rPr lang="en-US" noProof="0" dirty="0" smtClean="0"/>
              <a:t> du masque</a:t>
            </a:r>
          </a:p>
          <a:p>
            <a:pPr lvl="1"/>
            <a:r>
              <a:rPr lang="en-US" noProof="0" dirty="0" err="1" smtClean="0"/>
              <a:t>Deuxième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Troisième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Quatrième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Cinquième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39725" y="339724"/>
            <a:ext cx="8470900" cy="623889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200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</a:lstStyle>
          <a:p>
            <a:r>
              <a:rPr lang="en-US" noProof="0" dirty="0" err="1" smtClean="0"/>
              <a:t>Modifiez</a:t>
            </a:r>
            <a:r>
              <a:rPr lang="en-US" noProof="0" dirty="0" smtClean="0"/>
              <a:t> le style du </a:t>
            </a:r>
            <a:r>
              <a:rPr lang="en-US" noProof="0" dirty="0" err="1" smtClean="0"/>
              <a:t>titre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98129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6" y="339725"/>
            <a:ext cx="8470899" cy="4130675"/>
          </a:xfrm>
        </p:spPr>
        <p:txBody>
          <a:bodyPr/>
          <a:lstStyle>
            <a:lvl1pPr>
              <a:lnSpc>
                <a:spcPct val="85000"/>
              </a:lnSpc>
              <a:spcAft>
                <a:spcPts val="2400"/>
              </a:spcAft>
              <a:defRPr sz="3000">
                <a:solidFill>
                  <a:schemeClr val="tx1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en-US" noProof="0" dirty="0" err="1" smtClean="0"/>
              <a:t>Modifiez</a:t>
            </a:r>
            <a:r>
              <a:rPr lang="en-US" noProof="0" dirty="0" smtClean="0"/>
              <a:t> les styles du </a:t>
            </a:r>
            <a:r>
              <a:rPr lang="en-US" noProof="0" dirty="0" err="1" smtClean="0"/>
              <a:t>texte</a:t>
            </a:r>
            <a:r>
              <a:rPr lang="en-US" noProof="0" dirty="0" smtClean="0"/>
              <a:t> du masque</a:t>
            </a:r>
          </a:p>
          <a:p>
            <a:pPr lvl="1"/>
            <a:r>
              <a:rPr lang="en-US" noProof="0" dirty="0" err="1" smtClean="0"/>
              <a:t>Deuxième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Troisième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Quatrième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Cinquième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73469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spcAft>
                <a:spcPts val="0"/>
              </a:spcAft>
              <a:defRPr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</a:lstStyle>
          <a:p>
            <a:r>
              <a:rPr lang="en-US" noProof="0" dirty="0" err="1" smtClean="0"/>
              <a:t>Modifiez</a:t>
            </a:r>
            <a:r>
              <a:rPr lang="en-US" noProof="0" dirty="0" smtClean="0"/>
              <a:t> le style du </a:t>
            </a:r>
            <a:r>
              <a:rPr lang="en-US" noProof="0" dirty="0" err="1" smtClean="0"/>
              <a:t>titre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93981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542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725" y="339725"/>
            <a:ext cx="8470900" cy="623889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200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</a:lstStyle>
          <a:p>
            <a:r>
              <a:rPr lang="fr-FR" noProof="0" smtClean="0"/>
              <a:t>Modifiez le style du titre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4" y="1304925"/>
            <a:ext cx="4065589" cy="3165474"/>
          </a:xfrm>
        </p:spPr>
        <p:txBody>
          <a:bodyPr/>
          <a:lstStyle>
            <a:lvl1pPr>
              <a:lnSpc>
                <a:spcPct val="90000"/>
              </a:lnSpc>
              <a:spcAft>
                <a:spcPts val="800"/>
              </a:spcAft>
              <a:defRPr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US" noProof="0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738688" y="1304925"/>
            <a:ext cx="4065589" cy="3165474"/>
          </a:xfrm>
        </p:spPr>
        <p:txBody>
          <a:bodyPr/>
          <a:lstStyle>
            <a:lvl1pPr>
              <a:lnSpc>
                <a:spcPct val="90000"/>
              </a:lnSpc>
              <a:spcAft>
                <a:spcPts val="800"/>
              </a:spcAft>
              <a:defRPr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0460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7" y="1304925"/>
            <a:ext cx="8470899" cy="3165475"/>
          </a:xfrm>
        </p:spPr>
        <p:txBody>
          <a:bodyPr/>
          <a:lstStyle>
            <a:lvl1pPr>
              <a:lnSpc>
                <a:spcPct val="85000"/>
              </a:lnSpc>
              <a:spcAft>
                <a:spcPts val="2400"/>
              </a:spcAft>
              <a:defRPr sz="3000">
                <a:solidFill>
                  <a:schemeClr val="tx1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US" noProof="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39725" y="339725"/>
            <a:ext cx="8470900" cy="623889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200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</a:lstStyle>
          <a:p>
            <a:r>
              <a:rPr lang="fr-FR" noProof="0" smtClean="0"/>
              <a:t>Modifiez le style du titre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8391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7" y="339726"/>
            <a:ext cx="8470899" cy="4130675"/>
          </a:xfrm>
        </p:spPr>
        <p:txBody>
          <a:bodyPr/>
          <a:lstStyle>
            <a:lvl1pPr>
              <a:lnSpc>
                <a:spcPct val="85000"/>
              </a:lnSpc>
              <a:spcAft>
                <a:spcPts val="2400"/>
              </a:spcAft>
              <a:defRPr sz="3000">
                <a:solidFill>
                  <a:schemeClr val="tx1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38666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spcAft>
                <a:spcPts val="0"/>
              </a:spcAft>
              <a:defRPr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</a:lstStyle>
          <a:p>
            <a:r>
              <a:rPr lang="fr-FR" noProof="0" smtClean="0"/>
              <a:t>Modifiez le style du titre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43569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76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5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339725" y="339725"/>
            <a:ext cx="8470900" cy="621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dirty="0" err="1" smtClean="0"/>
              <a:t>Modifiez</a:t>
            </a:r>
            <a:r>
              <a:rPr lang="en-US" altLang="en-US" noProof="0" dirty="0" smtClean="0"/>
              <a:t> le style du </a:t>
            </a:r>
            <a:r>
              <a:rPr lang="en-US" altLang="en-US" noProof="0" dirty="0" err="1" smtClean="0"/>
              <a:t>titre</a:t>
            </a:r>
            <a:endParaRPr lang="en-US" altLang="en-US" noProof="0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36551" y="1304385"/>
            <a:ext cx="8474075" cy="3162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dirty="0" err="1" smtClean="0"/>
              <a:t>Modifiez</a:t>
            </a:r>
            <a:r>
              <a:rPr lang="en-US" altLang="en-US" noProof="0" dirty="0" smtClean="0"/>
              <a:t> les styles du </a:t>
            </a:r>
            <a:r>
              <a:rPr lang="en-US" altLang="en-US" noProof="0" dirty="0" err="1" smtClean="0"/>
              <a:t>texte</a:t>
            </a:r>
            <a:r>
              <a:rPr lang="en-US" altLang="en-US" noProof="0" dirty="0" smtClean="0"/>
              <a:t> du masque</a:t>
            </a:r>
          </a:p>
          <a:p>
            <a:pPr lvl="1"/>
            <a:r>
              <a:rPr lang="en-US" altLang="en-US" noProof="0" dirty="0" err="1" smtClean="0"/>
              <a:t>Deuxième</a:t>
            </a:r>
            <a:r>
              <a:rPr lang="en-US" altLang="en-US" noProof="0" dirty="0" smtClean="0"/>
              <a:t> </a:t>
            </a:r>
            <a:r>
              <a:rPr lang="en-US" altLang="en-US" noProof="0" dirty="0" err="1" smtClean="0"/>
              <a:t>niveau</a:t>
            </a:r>
            <a:endParaRPr lang="en-US" altLang="en-US" noProof="0" dirty="0" smtClean="0"/>
          </a:p>
          <a:p>
            <a:pPr lvl="2"/>
            <a:r>
              <a:rPr lang="en-US" altLang="en-US" noProof="0" dirty="0" err="1" smtClean="0"/>
              <a:t>Troisième</a:t>
            </a:r>
            <a:r>
              <a:rPr lang="en-US" altLang="en-US" noProof="0" dirty="0" smtClean="0"/>
              <a:t> </a:t>
            </a:r>
            <a:r>
              <a:rPr lang="en-US" altLang="en-US" noProof="0" dirty="0" err="1" smtClean="0"/>
              <a:t>niveau</a:t>
            </a:r>
            <a:endParaRPr lang="en-US" altLang="en-US" noProof="0" dirty="0" smtClean="0"/>
          </a:p>
          <a:p>
            <a:pPr lvl="3"/>
            <a:r>
              <a:rPr lang="en-US" altLang="en-US" noProof="0" dirty="0" err="1" smtClean="0"/>
              <a:t>Quatrième</a:t>
            </a:r>
            <a:r>
              <a:rPr lang="en-US" altLang="en-US" noProof="0" dirty="0" smtClean="0"/>
              <a:t> </a:t>
            </a:r>
            <a:r>
              <a:rPr lang="en-US" altLang="en-US" noProof="0" dirty="0" err="1" smtClean="0"/>
              <a:t>niveau</a:t>
            </a:r>
            <a:endParaRPr lang="en-US" altLang="en-US" noProof="0" dirty="0" smtClean="0"/>
          </a:p>
          <a:p>
            <a:pPr lvl="4"/>
            <a:r>
              <a:rPr lang="en-US" altLang="en-US" noProof="0" dirty="0" err="1" smtClean="0"/>
              <a:t>Cinquième</a:t>
            </a:r>
            <a:r>
              <a:rPr lang="en-US" altLang="en-US" noProof="0" dirty="0" smtClean="0"/>
              <a:t> </a:t>
            </a:r>
            <a:r>
              <a:rPr lang="en-US" altLang="en-US" noProof="0" dirty="0" err="1" smtClean="0"/>
              <a:t>niveau</a:t>
            </a:r>
            <a:endParaRPr lang="en-US" altLang="en-US" noProof="0" dirty="0" smtClean="0"/>
          </a:p>
        </p:txBody>
      </p:sp>
      <p:sp>
        <p:nvSpPr>
          <p:cNvPr id="4" name="Text Placeholder 10"/>
          <p:cNvSpPr txBox="1">
            <a:spLocks/>
          </p:cNvSpPr>
          <p:nvPr/>
        </p:nvSpPr>
        <p:spPr>
          <a:xfrm>
            <a:off x="336550" y="4471988"/>
            <a:ext cx="275010" cy="334961"/>
          </a:xfrm>
          <a:prstGeom prst="rect">
            <a:avLst/>
          </a:prstGeom>
        </p:spPr>
        <p:txBody>
          <a:bodyPr wrap="square" lIns="0" tIns="0" rIns="0" bIns="0" anchor="b">
            <a:norm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Tx/>
              <a:buFont typeface="Helvetica 75" panose="020B0804020202020204" pitchFamily="34" charset="0"/>
              <a:buNone/>
              <a:tabLst/>
              <a:defRPr lang="fr-FR" sz="1200" kern="1200" baseline="0" dirty="0" smtClean="0">
                <a:solidFill>
                  <a:schemeClr val="tx1">
                    <a:lumMod val="50000"/>
                  </a:schemeClr>
                </a:solidFill>
                <a:latin typeface="Helvetica 75" panose="020B0804020202020204" pitchFamily="34" charset="0"/>
                <a:ea typeface="+mn-ea"/>
                <a:cs typeface="+mn-cs"/>
              </a:defRPr>
            </a:lvl1pPr>
            <a:lvl2pPr marL="688975" indent="-231775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2pPr>
            <a:lvl3pPr marL="12446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3pPr>
            <a:lvl4pPr marL="16637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4pPr>
            <a:lvl5pPr marL="2251075" indent="-59690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293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  <a:buClr>
                <a:srgbClr val="FFFFFF"/>
              </a:buClr>
              <a:buSzTx/>
              <a:buFont typeface="Helvetica 75" panose="020B0804020202020204" pitchFamily="34" charset="0"/>
              <a:buNone/>
              <a:tabLst/>
              <a:defRPr/>
            </a:pPr>
            <a:fld id="{8702007A-2642-4DC4-A457-FD791426C840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pPr marL="0" marR="0" lvl="0" indent="0" algn="l" defTabSz="914293" rtl="0" eaLnBrk="1" fontAlgn="base" latinLnBrk="0" hangingPunct="1">
                <a:lnSpc>
                  <a:spcPct val="85000"/>
                </a:lnSpc>
                <a:spcBef>
                  <a:spcPct val="0"/>
                </a:spcBef>
                <a:spcAft>
                  <a:spcPts val="1200"/>
                </a:spcAft>
                <a:buClr>
                  <a:srgbClr val="FFFFFF"/>
                </a:buClr>
                <a:buSzTx/>
                <a:buFont typeface="Helvetica 75" panose="020B0804020202020204" pitchFamily="34" charset="0"/>
                <a:buNone/>
                <a:tabLst/>
                <a:defRPr/>
              </a:pPr>
              <a:t>‹N°›</a:t>
            </a:fld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  <p:sp>
        <p:nvSpPr>
          <p:cNvPr id="5" name="Text Placeholder 10"/>
          <p:cNvSpPr txBox="1">
            <a:spLocks/>
          </p:cNvSpPr>
          <p:nvPr/>
        </p:nvSpPr>
        <p:spPr>
          <a:xfrm>
            <a:off x="656231" y="4467225"/>
            <a:ext cx="8151220" cy="339726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Tx/>
              <a:buFont typeface="Helvetica 75" panose="020B0804020202020204" pitchFamily="34" charset="0"/>
              <a:buNone/>
              <a:tabLst/>
              <a:defRPr lang="fr-FR" sz="1200" kern="1200" baseline="0" dirty="0" smtClean="0">
                <a:solidFill>
                  <a:schemeClr val="tx1">
                    <a:lumMod val="50000"/>
                  </a:schemeClr>
                </a:solidFill>
                <a:latin typeface="Helvetica 75" panose="020B0804020202020204" pitchFamily="34" charset="0"/>
                <a:ea typeface="+mn-ea"/>
                <a:cs typeface="+mn-cs"/>
              </a:defRPr>
            </a:lvl1pPr>
            <a:lvl2pPr marL="688975" indent="-231775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2pPr>
            <a:lvl3pPr marL="12446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3pPr>
            <a:lvl4pPr marL="16637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4pPr>
            <a:lvl5pPr marL="2251075" indent="-59690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293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  <a:buClr>
                <a:srgbClr val="FFFFFF"/>
              </a:buClr>
              <a:buSzTx/>
              <a:buFont typeface="Helvetica 75" panose="020B0804020202020204" pitchFamily="34" charset="0"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Orange Confidential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94707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514290" rtl="0" eaLnBrk="1" fontAlgn="base" hangingPunct="1">
        <a:lnSpc>
          <a:spcPct val="90000"/>
        </a:lnSpc>
        <a:spcBef>
          <a:spcPct val="0"/>
        </a:spcBef>
        <a:spcAft>
          <a:spcPts val="0"/>
        </a:spcAft>
        <a:defRPr sz="2000" kern="1200">
          <a:solidFill>
            <a:srgbClr val="FF6600"/>
          </a:solidFill>
          <a:latin typeface="Helvetica 75 Bold" panose="020B0804020202020204" pitchFamily="34" charset="0"/>
          <a:ea typeface="ＭＳ Ｐゴシック" pitchFamily="34" charset="-128"/>
          <a:cs typeface="+mj-cs"/>
        </a:defRPr>
      </a:lvl1pPr>
      <a:lvl2pPr algn="l" defTabSz="51429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2pPr>
      <a:lvl3pPr algn="l" defTabSz="51429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3pPr>
      <a:lvl4pPr algn="l" defTabSz="51429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4pPr>
      <a:lvl5pPr algn="l" defTabSz="51429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5pPr>
      <a:lvl6pPr marL="457147" algn="l" defTabSz="51429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6pPr>
      <a:lvl7pPr marL="914293" algn="l" defTabSz="51429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7pPr>
      <a:lvl8pPr marL="1371440" algn="l" defTabSz="51429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8pPr>
      <a:lvl9pPr marL="1828586" algn="l" defTabSz="51429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9pPr>
    </p:titleStyle>
    <p:bodyStyle>
      <a:lvl1pPr algn="l" defTabSz="514290" rtl="0" eaLnBrk="1" fontAlgn="base" hangingPunct="1">
        <a:lnSpc>
          <a:spcPct val="90000"/>
        </a:lnSpc>
        <a:spcBef>
          <a:spcPct val="0"/>
        </a:spcBef>
        <a:spcAft>
          <a:spcPts val="800"/>
        </a:spcAft>
        <a:buFont typeface="Arial" pitchFamily="34" charset="0"/>
        <a:defRPr sz="1400" kern="1200">
          <a:solidFill>
            <a:srgbClr val="FF6600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1pPr>
      <a:lvl2pPr algn="l" defTabSz="514290" rtl="0" eaLnBrk="1" fontAlgn="base" hangingPunct="1">
        <a:lnSpc>
          <a:spcPct val="90000"/>
        </a:lnSpc>
        <a:spcBef>
          <a:spcPct val="0"/>
        </a:spcBef>
        <a:spcAft>
          <a:spcPts val="800"/>
        </a:spcAft>
        <a:buFont typeface="Arial" pitchFamily="34" charset="0"/>
        <a:defRPr sz="1400" kern="1200">
          <a:solidFill>
            <a:schemeClr val="tx1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2pPr>
      <a:lvl3pPr marL="133335" indent="-133335" algn="l" defTabSz="514290" rtl="0" eaLnBrk="1" fontAlgn="base" hangingPunct="1">
        <a:lnSpc>
          <a:spcPct val="90000"/>
        </a:lnSpc>
        <a:spcBef>
          <a:spcPct val="0"/>
        </a:spcBef>
        <a:spcAft>
          <a:spcPts val="800"/>
        </a:spcAft>
        <a:buClr>
          <a:schemeClr val="tx1"/>
        </a:buClr>
        <a:buFont typeface="Helvetica 75" panose="020B0804020202020204" pitchFamily="34" charset="0"/>
        <a:buChar char="−"/>
        <a:defRPr sz="1400" kern="1200">
          <a:solidFill>
            <a:schemeClr val="tx1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3pPr>
      <a:lvl4pPr marL="271431" indent="-134922" algn="l" defTabSz="514290" rtl="0" eaLnBrk="1" fontAlgn="base" hangingPunct="1">
        <a:lnSpc>
          <a:spcPct val="90000"/>
        </a:lnSpc>
        <a:spcBef>
          <a:spcPct val="0"/>
        </a:spcBef>
        <a:spcAft>
          <a:spcPts val="800"/>
        </a:spcAft>
        <a:buClr>
          <a:schemeClr val="tx1"/>
        </a:buClr>
        <a:buFont typeface="Helvetica 75" panose="020B0804020202020204" pitchFamily="34" charset="0"/>
        <a:buChar char="−"/>
        <a:defRPr sz="1400" kern="1200">
          <a:solidFill>
            <a:schemeClr val="tx1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4pPr>
      <a:lvl5pPr marL="406353" indent="-134922" algn="l" defTabSz="514290" rtl="0" eaLnBrk="1" fontAlgn="base" hangingPunct="1">
        <a:lnSpc>
          <a:spcPct val="90000"/>
        </a:lnSpc>
        <a:spcBef>
          <a:spcPct val="0"/>
        </a:spcBef>
        <a:spcAft>
          <a:spcPts val="800"/>
        </a:spcAft>
        <a:buClr>
          <a:schemeClr val="tx1"/>
        </a:buClr>
        <a:buFont typeface="Helvetica 75" panose="020B0804020202020204" pitchFamily="34" charset="0"/>
        <a:buChar char="−"/>
        <a:defRPr sz="1400" kern="1200">
          <a:solidFill>
            <a:schemeClr val="tx1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5pPr>
      <a:lvl6pPr marL="1414298" indent="-128573" algn="l" defTabSz="51429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671443" indent="-128573" algn="l" defTabSz="51429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8587" indent="-128573" algn="l" defTabSz="51429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185732" indent="-128573" algn="l" defTabSz="51429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29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45" algn="l" defTabSz="51429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14290" algn="l" defTabSz="51429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71435" algn="l" defTabSz="51429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580" algn="l" defTabSz="51429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725" algn="l" defTabSz="51429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870" algn="l" defTabSz="51429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00015" algn="l" defTabSz="51429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159" algn="l" defTabSz="51429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" y="267494"/>
            <a:ext cx="8515350" cy="7437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Cliquez pour modifier le titre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" y="1184275"/>
            <a:ext cx="8515350" cy="33655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9" name="Text Placeholder 10"/>
          <p:cNvSpPr txBox="1">
            <a:spLocks/>
          </p:cNvSpPr>
          <p:nvPr/>
        </p:nvSpPr>
        <p:spPr>
          <a:xfrm>
            <a:off x="314325" y="4535485"/>
            <a:ext cx="275010" cy="334961"/>
          </a:xfrm>
          <a:prstGeom prst="rect">
            <a:avLst/>
          </a:prstGeom>
        </p:spPr>
        <p:txBody>
          <a:bodyPr wrap="square" lIns="7199" tIns="0" rIns="0" bIns="0" anchor="b">
            <a:norm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Tx/>
              <a:buFont typeface="Helvetica 75" panose="020B0804020202020204" pitchFamily="34" charset="0"/>
              <a:buNone/>
              <a:tabLst/>
              <a:defRPr lang="fr-FR" sz="1200" kern="1200" baseline="0" dirty="0" smtClean="0">
                <a:solidFill>
                  <a:schemeClr val="tx1">
                    <a:lumMod val="50000"/>
                  </a:schemeClr>
                </a:solidFill>
                <a:latin typeface="Helvetica 75" panose="020B0804020202020204" pitchFamily="34" charset="0"/>
                <a:ea typeface="+mn-ea"/>
                <a:cs typeface="+mn-cs"/>
              </a:defRPr>
            </a:lvl1pPr>
            <a:lvl2pPr marL="688975" indent="-231775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2pPr>
            <a:lvl3pPr marL="12446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3pPr>
            <a:lvl4pPr marL="16637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4pPr>
            <a:lvl5pPr marL="2251075" indent="-59690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  <a:spcAft>
                <a:spcPts val="1200"/>
              </a:spcAft>
              <a:buClr>
                <a:srgbClr val="FFFFFF"/>
              </a:buClr>
              <a:defRPr/>
            </a:pPr>
            <a:fld id="{8702007A-2642-4DC4-A457-FD791426C840}" type="slidenum">
              <a:rPr sz="800">
                <a:solidFill>
                  <a:srgbClr val="000000"/>
                </a:solidFill>
                <a:latin typeface="Helvetica 75 Bold" panose="020B0804020202020204" pitchFamily="34" charset="0"/>
              </a:rPr>
              <a:pPr>
                <a:lnSpc>
                  <a:spcPct val="85000"/>
                </a:lnSpc>
                <a:spcAft>
                  <a:spcPts val="1200"/>
                </a:spcAft>
                <a:buClr>
                  <a:srgbClr val="FFFFFF"/>
                </a:buClr>
                <a:defRPr/>
              </a:pPr>
              <a:t>‹N°›</a:t>
            </a:fld>
            <a:endParaRPr sz="800">
              <a:solidFill>
                <a:srgbClr val="000000"/>
              </a:solidFill>
              <a:latin typeface="Helvetica 75 Bold" panose="020B08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69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marL="0" indent="0" algn="l" defTabSz="914293" rtl="0" eaLnBrk="1" latinLnBrk="0" hangingPunct="1">
        <a:lnSpc>
          <a:spcPct val="90000"/>
        </a:lnSpc>
        <a:spcBef>
          <a:spcPct val="0"/>
        </a:spcBef>
        <a:buNone/>
        <a:defRPr sz="2000" kern="1200" spc="-20" baseline="0">
          <a:solidFill>
            <a:schemeClr val="bg2"/>
          </a:solidFill>
          <a:latin typeface="Helvetica 75 Bold" panose="020B0804020202020204" pitchFamily="34" charset="0"/>
          <a:ea typeface="+mj-ea"/>
          <a:cs typeface="+mj-cs"/>
        </a:defRPr>
      </a:lvl1pPr>
    </p:titleStyle>
    <p:bodyStyle>
      <a:lvl1pPr marL="0" indent="0" algn="l" defTabSz="914293" rtl="0" eaLnBrk="1" latinLnBrk="0" hangingPunct="1">
        <a:lnSpc>
          <a:spcPct val="90000"/>
        </a:lnSpc>
        <a:spcBef>
          <a:spcPts val="600"/>
        </a:spcBef>
        <a:buClr>
          <a:schemeClr val="bg1"/>
        </a:buClr>
        <a:buSzPct val="25000"/>
        <a:buFont typeface="Calibri" panose="020F0502020204030204" pitchFamily="34" charset="0"/>
        <a:buNone/>
        <a:tabLst/>
        <a:defRPr sz="1400" kern="1200" spc="-20" baseline="0">
          <a:solidFill>
            <a:schemeClr val="bg2"/>
          </a:solidFill>
          <a:latin typeface="Helvetica 75 Bold" panose="020B0804020202020204" pitchFamily="34" charset="0"/>
          <a:ea typeface="+mn-ea"/>
          <a:cs typeface="+mn-cs"/>
        </a:defRPr>
      </a:lvl1pPr>
      <a:lvl2pPr marL="0" indent="0" algn="l" defTabSz="914293" rtl="0" eaLnBrk="1" latinLnBrk="0" hangingPunct="1">
        <a:lnSpc>
          <a:spcPct val="90000"/>
        </a:lnSpc>
        <a:spcBef>
          <a:spcPts val="600"/>
        </a:spcBef>
        <a:buClr>
          <a:schemeClr val="bg1"/>
        </a:buClr>
        <a:buSzPct val="25000"/>
        <a:buFont typeface="Calibri" panose="020F0502020204030204" pitchFamily="34" charset="0"/>
        <a:buNone/>
        <a:defRPr sz="1400" kern="1200" spc="-20" baseline="0">
          <a:solidFill>
            <a:schemeClr val="tx1"/>
          </a:solidFill>
          <a:latin typeface="Helvetica 75 Bold" panose="020B0804020202020204" pitchFamily="34" charset="0"/>
          <a:ea typeface="+mn-ea"/>
          <a:cs typeface="+mn-cs"/>
        </a:defRPr>
      </a:lvl2pPr>
      <a:lvl3pPr marL="180954" indent="-180954" algn="l" defTabSz="914293" rtl="0" eaLnBrk="1" latinLnBrk="0" hangingPunct="1">
        <a:lnSpc>
          <a:spcPct val="90000"/>
        </a:lnSpc>
        <a:spcBef>
          <a:spcPts val="600"/>
        </a:spcBef>
        <a:buClr>
          <a:schemeClr val="bg2"/>
        </a:buClr>
        <a:buFont typeface="Wingdings" panose="05000000000000000000" pitchFamily="2" charset="2"/>
        <a:buChar char="§"/>
        <a:defRPr sz="1400" kern="1200" spc="-20" baseline="0">
          <a:solidFill>
            <a:schemeClr val="tx1"/>
          </a:solidFill>
          <a:latin typeface="Helvetica 75 Bold" panose="020B0804020202020204" pitchFamily="34" charset="0"/>
          <a:ea typeface="+mn-ea"/>
          <a:cs typeface="+mn-cs"/>
        </a:defRPr>
      </a:lvl3pPr>
      <a:lvl4pPr marL="407940" indent="-190478" algn="l" defTabSz="914293" rtl="0" eaLnBrk="1" latinLnBrk="0" hangingPunct="1">
        <a:lnSpc>
          <a:spcPct val="90000"/>
        </a:lnSpc>
        <a:spcBef>
          <a:spcPct val="20000"/>
        </a:spcBef>
        <a:buFont typeface="Arial" panose="020B0604020202020204" pitchFamily="34" charset="0"/>
        <a:buChar char="–"/>
        <a:defRPr sz="1400" kern="1200" spc="-20" baseline="0">
          <a:solidFill>
            <a:schemeClr val="tx1"/>
          </a:solidFill>
          <a:latin typeface="Helvetica 55 Roman" panose="000B0500000000000000" pitchFamily="34" charset="0"/>
          <a:ea typeface="+mn-ea"/>
          <a:cs typeface="+mn-cs"/>
        </a:defRPr>
      </a:lvl4pPr>
      <a:lvl5pPr marL="595244" indent="-173018" algn="l" defTabSz="914293" rtl="0" eaLnBrk="1" latinLnBrk="0" hangingPunct="1">
        <a:lnSpc>
          <a:spcPct val="90000"/>
        </a:lnSpc>
        <a:spcBef>
          <a:spcPct val="20000"/>
        </a:spcBef>
        <a:buClr>
          <a:schemeClr val="tx1"/>
        </a:buClr>
        <a:buFont typeface="Arial" panose="020B0604020202020204" pitchFamily="34" charset="0"/>
        <a:buChar char="–"/>
        <a:defRPr sz="1400" kern="1200" spc="-20" baseline="0">
          <a:solidFill>
            <a:schemeClr val="tx1"/>
          </a:solidFill>
          <a:latin typeface="Helvetica 55 Roman" panose="000B0500000000000000" pitchFamily="34" charset="0"/>
          <a:ea typeface="+mn-ea"/>
          <a:cs typeface="+mn-cs"/>
        </a:defRPr>
      </a:lvl5pPr>
      <a:lvl6pPr marL="800007" indent="-190478" algn="l" defTabSz="914293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Helvetica 55 Roman" panose="020B0604020202020204" pitchFamily="34" charset="0"/>
          <a:ea typeface="+mn-ea"/>
          <a:cs typeface="+mn-cs"/>
        </a:defRPr>
      </a:lvl6pPr>
      <a:lvl7pPr marL="2971453" indent="-228573" algn="l" defTabSz="91429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91429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91429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7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8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339725" y="339724"/>
            <a:ext cx="8470900" cy="621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dirty="0" err="1" smtClean="0"/>
              <a:t>Modifiez</a:t>
            </a:r>
            <a:r>
              <a:rPr lang="en-US" altLang="en-US" noProof="0" dirty="0" smtClean="0"/>
              <a:t> le style du </a:t>
            </a:r>
            <a:r>
              <a:rPr lang="en-US" altLang="en-US" noProof="0" dirty="0" err="1" smtClean="0"/>
              <a:t>titre</a:t>
            </a:r>
            <a:endParaRPr lang="en-US" altLang="en-US" noProof="0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36550" y="1304385"/>
            <a:ext cx="8474075" cy="3162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dirty="0" err="1" smtClean="0"/>
              <a:t>Modifiez</a:t>
            </a:r>
            <a:r>
              <a:rPr lang="en-US" altLang="en-US" noProof="0" dirty="0" smtClean="0"/>
              <a:t> les styles du </a:t>
            </a:r>
            <a:r>
              <a:rPr lang="en-US" altLang="en-US" noProof="0" dirty="0" err="1" smtClean="0"/>
              <a:t>texte</a:t>
            </a:r>
            <a:r>
              <a:rPr lang="en-US" altLang="en-US" noProof="0" dirty="0" smtClean="0"/>
              <a:t> du masque</a:t>
            </a:r>
          </a:p>
          <a:p>
            <a:pPr lvl="1"/>
            <a:r>
              <a:rPr lang="en-US" altLang="en-US" noProof="0" dirty="0" err="1" smtClean="0"/>
              <a:t>Deuxième</a:t>
            </a:r>
            <a:r>
              <a:rPr lang="en-US" altLang="en-US" noProof="0" dirty="0" smtClean="0"/>
              <a:t> </a:t>
            </a:r>
            <a:r>
              <a:rPr lang="en-US" altLang="en-US" noProof="0" dirty="0" err="1" smtClean="0"/>
              <a:t>niveau</a:t>
            </a:r>
            <a:endParaRPr lang="en-US" altLang="en-US" noProof="0" dirty="0" smtClean="0"/>
          </a:p>
          <a:p>
            <a:pPr lvl="2"/>
            <a:r>
              <a:rPr lang="en-US" altLang="en-US" noProof="0" dirty="0" err="1" smtClean="0"/>
              <a:t>Troisième</a:t>
            </a:r>
            <a:r>
              <a:rPr lang="en-US" altLang="en-US" noProof="0" dirty="0" smtClean="0"/>
              <a:t> </a:t>
            </a:r>
            <a:r>
              <a:rPr lang="en-US" altLang="en-US" noProof="0" dirty="0" err="1" smtClean="0"/>
              <a:t>niveau</a:t>
            </a:r>
            <a:endParaRPr lang="en-US" altLang="en-US" noProof="0" dirty="0" smtClean="0"/>
          </a:p>
          <a:p>
            <a:pPr lvl="3"/>
            <a:r>
              <a:rPr lang="en-US" altLang="en-US" noProof="0" dirty="0" err="1" smtClean="0"/>
              <a:t>Quatrième</a:t>
            </a:r>
            <a:r>
              <a:rPr lang="en-US" altLang="en-US" noProof="0" dirty="0" smtClean="0"/>
              <a:t> </a:t>
            </a:r>
            <a:r>
              <a:rPr lang="en-US" altLang="en-US" noProof="0" dirty="0" err="1" smtClean="0"/>
              <a:t>niveau</a:t>
            </a:r>
            <a:endParaRPr lang="en-US" altLang="en-US" noProof="0" dirty="0" smtClean="0"/>
          </a:p>
          <a:p>
            <a:pPr lvl="4"/>
            <a:r>
              <a:rPr lang="en-US" altLang="en-US" noProof="0" dirty="0" err="1" smtClean="0"/>
              <a:t>Cinquième</a:t>
            </a:r>
            <a:r>
              <a:rPr lang="en-US" altLang="en-US" noProof="0" dirty="0" smtClean="0"/>
              <a:t> </a:t>
            </a:r>
            <a:r>
              <a:rPr lang="en-US" altLang="en-US" noProof="0" dirty="0" err="1" smtClean="0"/>
              <a:t>niveau</a:t>
            </a:r>
            <a:endParaRPr lang="en-US" altLang="en-US" noProof="0" dirty="0" smtClean="0"/>
          </a:p>
        </p:txBody>
      </p:sp>
      <p:sp>
        <p:nvSpPr>
          <p:cNvPr id="4" name="Text Placeholder 10"/>
          <p:cNvSpPr txBox="1">
            <a:spLocks/>
          </p:cNvSpPr>
          <p:nvPr/>
        </p:nvSpPr>
        <p:spPr>
          <a:xfrm>
            <a:off x="336550" y="4471988"/>
            <a:ext cx="275010" cy="334961"/>
          </a:xfrm>
          <a:prstGeom prst="rect">
            <a:avLst/>
          </a:prstGeom>
        </p:spPr>
        <p:txBody>
          <a:bodyPr wrap="square" lIns="0" tIns="0" rIns="0" bIns="0" anchor="b">
            <a:norm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Tx/>
              <a:buFont typeface="Helvetica 75" panose="020B0804020202020204" pitchFamily="34" charset="0"/>
              <a:buNone/>
              <a:tabLst/>
              <a:defRPr lang="fr-FR" sz="1200" kern="1200" baseline="0" dirty="0" smtClean="0">
                <a:solidFill>
                  <a:schemeClr val="tx1">
                    <a:lumMod val="50000"/>
                  </a:schemeClr>
                </a:solidFill>
                <a:latin typeface="Helvetica 75" panose="020B0804020202020204" pitchFamily="34" charset="0"/>
                <a:ea typeface="+mn-ea"/>
                <a:cs typeface="+mn-cs"/>
              </a:defRPr>
            </a:lvl1pPr>
            <a:lvl2pPr marL="688975" indent="-231775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2pPr>
            <a:lvl3pPr marL="12446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3pPr>
            <a:lvl4pPr marL="16637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4pPr>
            <a:lvl5pPr marL="2251075" indent="-59690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  <a:spcAft>
                <a:spcPts val="1200"/>
              </a:spcAft>
              <a:buClr>
                <a:srgbClr val="FFFFFF"/>
              </a:buClr>
              <a:defRPr/>
            </a:pPr>
            <a:fld id="{8702007A-2642-4DC4-A457-FD791426C840}" type="slidenum">
              <a:rPr lang="en-GB" sz="800">
                <a:solidFill>
                  <a:srgbClr val="000000"/>
                </a:solidFill>
                <a:latin typeface="Helvetica 75 Bold" panose="020B0804020202020204" pitchFamily="34" charset="0"/>
              </a:rPr>
              <a:pPr>
                <a:lnSpc>
                  <a:spcPct val="85000"/>
                </a:lnSpc>
                <a:spcAft>
                  <a:spcPts val="1200"/>
                </a:spcAft>
                <a:buClr>
                  <a:srgbClr val="FFFFFF"/>
                </a:buClr>
                <a:defRPr/>
              </a:pPr>
              <a:t>‹N°›</a:t>
            </a:fld>
            <a:endParaRPr lang="en-GB" sz="800">
              <a:solidFill>
                <a:srgbClr val="000000"/>
              </a:solidFill>
              <a:latin typeface="Helvetica 75 Bold" panose="020B0804020202020204" pitchFamily="34" charset="0"/>
            </a:endParaRPr>
          </a:p>
        </p:txBody>
      </p:sp>
      <p:sp>
        <p:nvSpPr>
          <p:cNvPr id="5" name="Text Placeholder 10"/>
          <p:cNvSpPr txBox="1">
            <a:spLocks/>
          </p:cNvSpPr>
          <p:nvPr/>
        </p:nvSpPr>
        <p:spPr>
          <a:xfrm>
            <a:off x="656231" y="4467225"/>
            <a:ext cx="8151220" cy="339726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Tx/>
              <a:buFont typeface="Helvetica 75" panose="020B0804020202020204" pitchFamily="34" charset="0"/>
              <a:buNone/>
              <a:tabLst/>
              <a:defRPr lang="fr-FR" sz="1200" kern="1200" baseline="0" dirty="0" smtClean="0">
                <a:solidFill>
                  <a:schemeClr val="tx1">
                    <a:lumMod val="50000"/>
                  </a:schemeClr>
                </a:solidFill>
                <a:latin typeface="Helvetica 75" panose="020B0804020202020204" pitchFamily="34" charset="0"/>
                <a:ea typeface="+mn-ea"/>
                <a:cs typeface="+mn-cs"/>
              </a:defRPr>
            </a:lvl1pPr>
            <a:lvl2pPr marL="688975" indent="-231775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2pPr>
            <a:lvl3pPr marL="12446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3pPr>
            <a:lvl4pPr marL="16637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4pPr>
            <a:lvl5pPr marL="2251075" indent="-59690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  <a:spcAft>
                <a:spcPts val="1200"/>
              </a:spcAft>
              <a:buClr>
                <a:srgbClr val="FFFFFF"/>
              </a:buClr>
              <a:defRPr/>
            </a:pPr>
            <a:r>
              <a:rPr lang="en-GB" sz="800">
                <a:solidFill>
                  <a:srgbClr val="FF6600"/>
                </a:solidFill>
                <a:latin typeface="Helvetica 75 Bold" panose="020B0804020202020204" pitchFamily="34" charset="0"/>
              </a:rPr>
              <a:t>Orange Confidential</a:t>
            </a:r>
          </a:p>
        </p:txBody>
      </p:sp>
    </p:spTree>
    <p:extLst>
      <p:ext uri="{BB962C8B-B14F-4D97-AF65-F5344CB8AC3E}">
        <p14:creationId xmlns:p14="http://schemas.microsoft.com/office/powerpoint/2010/main" val="14596693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514350" rtl="0" eaLnBrk="1" fontAlgn="base" hangingPunct="1">
        <a:lnSpc>
          <a:spcPct val="90000"/>
        </a:lnSpc>
        <a:spcBef>
          <a:spcPct val="0"/>
        </a:spcBef>
        <a:spcAft>
          <a:spcPts val="0"/>
        </a:spcAft>
        <a:defRPr sz="2000" kern="1200">
          <a:solidFill>
            <a:srgbClr val="FF6600"/>
          </a:solidFill>
          <a:latin typeface="Helvetica 75 Bold" panose="020B0804020202020204" pitchFamily="34" charset="0"/>
          <a:ea typeface="ＭＳ Ｐゴシック" pitchFamily="34" charset="-128"/>
          <a:cs typeface="+mj-cs"/>
        </a:defRPr>
      </a:lvl1pPr>
      <a:lvl2pPr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2pPr>
      <a:lvl3pPr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3pPr>
      <a:lvl4pPr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4pPr>
      <a:lvl5pPr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5pPr>
      <a:lvl6pPr marL="457200"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6pPr>
      <a:lvl7pPr marL="914400"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7pPr>
      <a:lvl8pPr marL="1371600"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8pPr>
      <a:lvl9pPr marL="1828800"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9pPr>
    </p:titleStyle>
    <p:bodyStyle>
      <a:lvl1pPr algn="l" defTabSz="514350" rtl="0" eaLnBrk="1" fontAlgn="base" hangingPunct="1">
        <a:lnSpc>
          <a:spcPct val="90000"/>
        </a:lnSpc>
        <a:spcBef>
          <a:spcPct val="0"/>
        </a:spcBef>
        <a:spcAft>
          <a:spcPts val="800"/>
        </a:spcAft>
        <a:buFont typeface="Arial" pitchFamily="34" charset="0"/>
        <a:defRPr sz="1400" kern="1200">
          <a:solidFill>
            <a:srgbClr val="FF6600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1pPr>
      <a:lvl2pPr algn="l" defTabSz="514350" rtl="0" eaLnBrk="1" fontAlgn="base" hangingPunct="1">
        <a:lnSpc>
          <a:spcPct val="90000"/>
        </a:lnSpc>
        <a:spcBef>
          <a:spcPct val="0"/>
        </a:spcBef>
        <a:spcAft>
          <a:spcPts val="800"/>
        </a:spcAft>
        <a:buFont typeface="Arial" pitchFamily="34" charset="0"/>
        <a:defRPr sz="1400" kern="1200">
          <a:solidFill>
            <a:schemeClr val="tx1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2pPr>
      <a:lvl3pPr marL="133350" indent="-133350" algn="l" defTabSz="514350" rtl="0" eaLnBrk="1" fontAlgn="base" hangingPunct="1">
        <a:lnSpc>
          <a:spcPct val="90000"/>
        </a:lnSpc>
        <a:spcBef>
          <a:spcPct val="0"/>
        </a:spcBef>
        <a:spcAft>
          <a:spcPts val="800"/>
        </a:spcAft>
        <a:buClr>
          <a:schemeClr val="tx1"/>
        </a:buClr>
        <a:buFont typeface="Helvetica 75" panose="020B0804020202020204" pitchFamily="34" charset="0"/>
        <a:buChar char="−"/>
        <a:defRPr sz="1400" kern="1200">
          <a:solidFill>
            <a:schemeClr val="tx1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3pPr>
      <a:lvl4pPr marL="271463" indent="-134938" algn="l" defTabSz="514350" rtl="0" eaLnBrk="1" fontAlgn="base" hangingPunct="1">
        <a:lnSpc>
          <a:spcPct val="90000"/>
        </a:lnSpc>
        <a:spcBef>
          <a:spcPct val="0"/>
        </a:spcBef>
        <a:spcAft>
          <a:spcPts val="800"/>
        </a:spcAft>
        <a:buClr>
          <a:schemeClr val="tx1"/>
        </a:buClr>
        <a:buFont typeface="Helvetica 75" panose="020B0804020202020204" pitchFamily="34" charset="0"/>
        <a:buChar char="−"/>
        <a:defRPr sz="1400" kern="1200">
          <a:solidFill>
            <a:schemeClr val="tx1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4pPr>
      <a:lvl5pPr marL="406400" indent="-134938" algn="l" defTabSz="514350" rtl="0" eaLnBrk="1" fontAlgn="base" hangingPunct="1">
        <a:lnSpc>
          <a:spcPct val="90000"/>
        </a:lnSpc>
        <a:spcBef>
          <a:spcPct val="0"/>
        </a:spcBef>
        <a:spcAft>
          <a:spcPts val="800"/>
        </a:spcAft>
        <a:buClr>
          <a:schemeClr val="tx1"/>
        </a:buClr>
        <a:buFont typeface="Helvetica 75" panose="020B0804020202020204" pitchFamily="34" charset="0"/>
        <a:buChar char="−"/>
        <a:defRPr sz="1400" kern="1200">
          <a:solidFill>
            <a:schemeClr val="tx1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339725" y="339725"/>
            <a:ext cx="8470900" cy="621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dirty="0" err="1" smtClean="0"/>
              <a:t>Modifiez</a:t>
            </a:r>
            <a:r>
              <a:rPr lang="en-US" altLang="en-US" noProof="0" dirty="0" smtClean="0"/>
              <a:t> le style du </a:t>
            </a:r>
            <a:r>
              <a:rPr lang="en-US" altLang="en-US" noProof="0" dirty="0" err="1" smtClean="0"/>
              <a:t>titre</a:t>
            </a:r>
            <a:endParaRPr lang="en-US" altLang="en-US" noProof="0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36551" y="1304385"/>
            <a:ext cx="8474075" cy="3162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dirty="0" err="1" smtClean="0"/>
              <a:t>Modifiez</a:t>
            </a:r>
            <a:r>
              <a:rPr lang="en-US" altLang="en-US" noProof="0" dirty="0" smtClean="0"/>
              <a:t> les styles du </a:t>
            </a:r>
            <a:r>
              <a:rPr lang="en-US" altLang="en-US" noProof="0" dirty="0" err="1" smtClean="0"/>
              <a:t>texte</a:t>
            </a:r>
            <a:r>
              <a:rPr lang="en-US" altLang="en-US" noProof="0" dirty="0" smtClean="0"/>
              <a:t> du masque</a:t>
            </a:r>
          </a:p>
          <a:p>
            <a:pPr lvl="1"/>
            <a:r>
              <a:rPr lang="en-US" altLang="en-US" noProof="0" dirty="0" err="1" smtClean="0"/>
              <a:t>Deuxième</a:t>
            </a:r>
            <a:r>
              <a:rPr lang="en-US" altLang="en-US" noProof="0" dirty="0" smtClean="0"/>
              <a:t> </a:t>
            </a:r>
            <a:r>
              <a:rPr lang="en-US" altLang="en-US" noProof="0" dirty="0" err="1" smtClean="0"/>
              <a:t>niveau</a:t>
            </a:r>
            <a:endParaRPr lang="en-US" altLang="en-US" noProof="0" dirty="0" smtClean="0"/>
          </a:p>
          <a:p>
            <a:pPr lvl="2"/>
            <a:r>
              <a:rPr lang="en-US" altLang="en-US" noProof="0" dirty="0" err="1" smtClean="0"/>
              <a:t>Troisième</a:t>
            </a:r>
            <a:r>
              <a:rPr lang="en-US" altLang="en-US" noProof="0" dirty="0" smtClean="0"/>
              <a:t> </a:t>
            </a:r>
            <a:r>
              <a:rPr lang="en-US" altLang="en-US" noProof="0" dirty="0" err="1" smtClean="0"/>
              <a:t>niveau</a:t>
            </a:r>
            <a:endParaRPr lang="en-US" altLang="en-US" noProof="0" dirty="0" smtClean="0"/>
          </a:p>
          <a:p>
            <a:pPr lvl="3"/>
            <a:r>
              <a:rPr lang="en-US" altLang="en-US" noProof="0" dirty="0" err="1" smtClean="0"/>
              <a:t>Quatrième</a:t>
            </a:r>
            <a:r>
              <a:rPr lang="en-US" altLang="en-US" noProof="0" dirty="0" smtClean="0"/>
              <a:t> </a:t>
            </a:r>
            <a:r>
              <a:rPr lang="en-US" altLang="en-US" noProof="0" dirty="0" err="1" smtClean="0"/>
              <a:t>niveau</a:t>
            </a:r>
            <a:endParaRPr lang="en-US" altLang="en-US" noProof="0" dirty="0" smtClean="0"/>
          </a:p>
          <a:p>
            <a:pPr lvl="4"/>
            <a:r>
              <a:rPr lang="en-US" altLang="en-US" noProof="0" dirty="0" err="1" smtClean="0"/>
              <a:t>Cinquième</a:t>
            </a:r>
            <a:r>
              <a:rPr lang="en-US" altLang="en-US" noProof="0" dirty="0" smtClean="0"/>
              <a:t> </a:t>
            </a:r>
            <a:r>
              <a:rPr lang="en-US" altLang="en-US" noProof="0" dirty="0" err="1" smtClean="0"/>
              <a:t>niveau</a:t>
            </a:r>
            <a:endParaRPr lang="en-US" altLang="en-US" noProof="0" dirty="0" smtClean="0"/>
          </a:p>
        </p:txBody>
      </p:sp>
      <p:sp>
        <p:nvSpPr>
          <p:cNvPr id="4" name="Text Placeholder 10"/>
          <p:cNvSpPr txBox="1">
            <a:spLocks/>
          </p:cNvSpPr>
          <p:nvPr/>
        </p:nvSpPr>
        <p:spPr>
          <a:xfrm>
            <a:off x="336550" y="4471988"/>
            <a:ext cx="275010" cy="334961"/>
          </a:xfrm>
          <a:prstGeom prst="rect">
            <a:avLst/>
          </a:prstGeom>
        </p:spPr>
        <p:txBody>
          <a:bodyPr wrap="square" lIns="0" tIns="0" rIns="0" bIns="0" anchor="b">
            <a:norm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Tx/>
              <a:buFont typeface="Helvetica 75" panose="020B0804020202020204" pitchFamily="34" charset="0"/>
              <a:buNone/>
              <a:tabLst/>
              <a:defRPr lang="fr-FR" sz="1200" kern="1200" baseline="0" dirty="0" smtClean="0">
                <a:solidFill>
                  <a:schemeClr val="tx1">
                    <a:lumMod val="50000"/>
                  </a:schemeClr>
                </a:solidFill>
                <a:latin typeface="Helvetica 75" panose="020B0804020202020204" pitchFamily="34" charset="0"/>
                <a:ea typeface="+mn-ea"/>
                <a:cs typeface="+mn-cs"/>
              </a:defRPr>
            </a:lvl1pPr>
            <a:lvl2pPr marL="688975" indent="-231775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2pPr>
            <a:lvl3pPr marL="12446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3pPr>
            <a:lvl4pPr marL="16637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4pPr>
            <a:lvl5pPr marL="2251075" indent="-59690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293">
              <a:lnSpc>
                <a:spcPct val="85000"/>
              </a:lnSpc>
              <a:spcAft>
                <a:spcPts val="1200"/>
              </a:spcAft>
              <a:buClr>
                <a:srgbClr val="FFFFFF"/>
              </a:buClr>
              <a:defRPr/>
            </a:pPr>
            <a:fld id="{8702007A-2642-4DC4-A457-FD791426C840}" type="slidenum">
              <a:rPr lang="en-GB" sz="800">
                <a:solidFill>
                  <a:srgbClr val="000000"/>
                </a:solidFill>
                <a:latin typeface="Helvetica 75 Bold" panose="020B0804020202020204" pitchFamily="34" charset="0"/>
              </a:rPr>
              <a:pPr defTabSz="914293">
                <a:lnSpc>
                  <a:spcPct val="85000"/>
                </a:lnSpc>
                <a:spcAft>
                  <a:spcPts val="1200"/>
                </a:spcAft>
                <a:buClr>
                  <a:srgbClr val="FFFFFF"/>
                </a:buClr>
                <a:defRPr/>
              </a:pPr>
              <a:t>‹N°›</a:t>
            </a:fld>
            <a:endParaRPr lang="en-GB" sz="800">
              <a:solidFill>
                <a:srgbClr val="000000"/>
              </a:solidFill>
              <a:latin typeface="Helvetica 75 Bold" panose="020B0804020202020204" pitchFamily="34" charset="0"/>
            </a:endParaRPr>
          </a:p>
        </p:txBody>
      </p:sp>
      <p:sp>
        <p:nvSpPr>
          <p:cNvPr id="5" name="Text Placeholder 10"/>
          <p:cNvSpPr txBox="1">
            <a:spLocks/>
          </p:cNvSpPr>
          <p:nvPr/>
        </p:nvSpPr>
        <p:spPr>
          <a:xfrm>
            <a:off x="656231" y="4467225"/>
            <a:ext cx="8151220" cy="339726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Tx/>
              <a:buFont typeface="Helvetica 75" panose="020B0804020202020204" pitchFamily="34" charset="0"/>
              <a:buNone/>
              <a:tabLst/>
              <a:defRPr lang="fr-FR" sz="1200" kern="1200" baseline="0" dirty="0" smtClean="0">
                <a:solidFill>
                  <a:schemeClr val="tx1">
                    <a:lumMod val="50000"/>
                  </a:schemeClr>
                </a:solidFill>
                <a:latin typeface="Helvetica 75" panose="020B0804020202020204" pitchFamily="34" charset="0"/>
                <a:ea typeface="+mn-ea"/>
                <a:cs typeface="+mn-cs"/>
              </a:defRPr>
            </a:lvl1pPr>
            <a:lvl2pPr marL="688975" indent="-231775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2pPr>
            <a:lvl3pPr marL="12446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3pPr>
            <a:lvl4pPr marL="16637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4pPr>
            <a:lvl5pPr marL="2251075" indent="-59690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293">
              <a:lnSpc>
                <a:spcPct val="85000"/>
              </a:lnSpc>
              <a:spcAft>
                <a:spcPts val="1200"/>
              </a:spcAft>
              <a:buClr>
                <a:srgbClr val="FFFFFF"/>
              </a:buClr>
              <a:defRPr/>
            </a:pPr>
            <a:r>
              <a:rPr lang="en-GB" sz="800">
                <a:solidFill>
                  <a:srgbClr val="FF6600"/>
                </a:solidFill>
                <a:latin typeface="Helvetica 75 Bold" panose="020B0804020202020204" pitchFamily="34" charset="0"/>
              </a:rPr>
              <a:t>Orange Confidential</a:t>
            </a:r>
          </a:p>
        </p:txBody>
      </p:sp>
    </p:spTree>
    <p:extLst>
      <p:ext uri="{BB962C8B-B14F-4D97-AF65-F5344CB8AC3E}">
        <p14:creationId xmlns:p14="http://schemas.microsoft.com/office/powerpoint/2010/main" val="26998512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514290" rtl="0" eaLnBrk="1" fontAlgn="base" hangingPunct="1">
        <a:lnSpc>
          <a:spcPct val="90000"/>
        </a:lnSpc>
        <a:spcBef>
          <a:spcPct val="0"/>
        </a:spcBef>
        <a:spcAft>
          <a:spcPts val="0"/>
        </a:spcAft>
        <a:defRPr sz="2000" kern="1200">
          <a:solidFill>
            <a:srgbClr val="FF6600"/>
          </a:solidFill>
          <a:latin typeface="Helvetica 75 Bold" panose="020B0804020202020204" pitchFamily="34" charset="0"/>
          <a:ea typeface="ＭＳ Ｐゴシック" pitchFamily="34" charset="-128"/>
          <a:cs typeface="+mj-cs"/>
        </a:defRPr>
      </a:lvl1pPr>
      <a:lvl2pPr algn="l" defTabSz="51429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2pPr>
      <a:lvl3pPr algn="l" defTabSz="51429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3pPr>
      <a:lvl4pPr algn="l" defTabSz="51429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4pPr>
      <a:lvl5pPr algn="l" defTabSz="51429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5pPr>
      <a:lvl6pPr marL="457147" algn="l" defTabSz="51429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6pPr>
      <a:lvl7pPr marL="914293" algn="l" defTabSz="51429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7pPr>
      <a:lvl8pPr marL="1371440" algn="l" defTabSz="51429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8pPr>
      <a:lvl9pPr marL="1828586" algn="l" defTabSz="51429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9pPr>
    </p:titleStyle>
    <p:bodyStyle>
      <a:lvl1pPr algn="l" defTabSz="514290" rtl="0" eaLnBrk="1" fontAlgn="base" hangingPunct="1">
        <a:lnSpc>
          <a:spcPct val="90000"/>
        </a:lnSpc>
        <a:spcBef>
          <a:spcPct val="0"/>
        </a:spcBef>
        <a:spcAft>
          <a:spcPts val="800"/>
        </a:spcAft>
        <a:buFont typeface="Arial" pitchFamily="34" charset="0"/>
        <a:defRPr sz="1400" kern="1200">
          <a:solidFill>
            <a:srgbClr val="FF6600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1pPr>
      <a:lvl2pPr algn="l" defTabSz="514290" rtl="0" eaLnBrk="1" fontAlgn="base" hangingPunct="1">
        <a:lnSpc>
          <a:spcPct val="90000"/>
        </a:lnSpc>
        <a:spcBef>
          <a:spcPct val="0"/>
        </a:spcBef>
        <a:spcAft>
          <a:spcPts val="800"/>
        </a:spcAft>
        <a:buFont typeface="Arial" pitchFamily="34" charset="0"/>
        <a:defRPr sz="1400" kern="1200">
          <a:solidFill>
            <a:schemeClr val="tx1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2pPr>
      <a:lvl3pPr marL="133335" indent="-133335" algn="l" defTabSz="514290" rtl="0" eaLnBrk="1" fontAlgn="base" hangingPunct="1">
        <a:lnSpc>
          <a:spcPct val="90000"/>
        </a:lnSpc>
        <a:spcBef>
          <a:spcPct val="0"/>
        </a:spcBef>
        <a:spcAft>
          <a:spcPts val="800"/>
        </a:spcAft>
        <a:buClr>
          <a:schemeClr val="tx1"/>
        </a:buClr>
        <a:buFont typeface="Helvetica 75" panose="020B0804020202020204" pitchFamily="34" charset="0"/>
        <a:buChar char="−"/>
        <a:defRPr sz="1400" kern="1200">
          <a:solidFill>
            <a:schemeClr val="tx1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3pPr>
      <a:lvl4pPr marL="271431" indent="-134922" algn="l" defTabSz="514290" rtl="0" eaLnBrk="1" fontAlgn="base" hangingPunct="1">
        <a:lnSpc>
          <a:spcPct val="90000"/>
        </a:lnSpc>
        <a:spcBef>
          <a:spcPct val="0"/>
        </a:spcBef>
        <a:spcAft>
          <a:spcPts val="800"/>
        </a:spcAft>
        <a:buClr>
          <a:schemeClr val="tx1"/>
        </a:buClr>
        <a:buFont typeface="Helvetica 75" panose="020B0804020202020204" pitchFamily="34" charset="0"/>
        <a:buChar char="−"/>
        <a:defRPr sz="1400" kern="1200">
          <a:solidFill>
            <a:schemeClr val="tx1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4pPr>
      <a:lvl5pPr marL="406353" indent="-134922" algn="l" defTabSz="514290" rtl="0" eaLnBrk="1" fontAlgn="base" hangingPunct="1">
        <a:lnSpc>
          <a:spcPct val="90000"/>
        </a:lnSpc>
        <a:spcBef>
          <a:spcPct val="0"/>
        </a:spcBef>
        <a:spcAft>
          <a:spcPts val="800"/>
        </a:spcAft>
        <a:buClr>
          <a:schemeClr val="tx1"/>
        </a:buClr>
        <a:buFont typeface="Helvetica 75" panose="020B0804020202020204" pitchFamily="34" charset="0"/>
        <a:buChar char="−"/>
        <a:defRPr sz="1400" kern="1200">
          <a:solidFill>
            <a:schemeClr val="tx1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5pPr>
      <a:lvl6pPr marL="1414298" indent="-128573" algn="l" defTabSz="51429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671443" indent="-128573" algn="l" defTabSz="51429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8587" indent="-128573" algn="l" defTabSz="51429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185732" indent="-128573" algn="l" defTabSz="51429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29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45" algn="l" defTabSz="51429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14290" algn="l" defTabSz="51429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71435" algn="l" defTabSz="51429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580" algn="l" defTabSz="51429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725" algn="l" defTabSz="51429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870" algn="l" defTabSz="51429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00015" algn="l" defTabSz="51429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159" algn="l" defTabSz="51429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339725" y="339724"/>
            <a:ext cx="8470900" cy="621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dirty="0" err="1" smtClean="0"/>
              <a:t>Modifiez</a:t>
            </a:r>
            <a:r>
              <a:rPr lang="en-US" altLang="en-US" noProof="0" dirty="0" smtClean="0"/>
              <a:t> le style du </a:t>
            </a:r>
            <a:r>
              <a:rPr lang="en-US" altLang="en-US" noProof="0" dirty="0" err="1" smtClean="0"/>
              <a:t>titre</a:t>
            </a:r>
            <a:endParaRPr lang="en-US" altLang="en-US" noProof="0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36550" y="1304385"/>
            <a:ext cx="8474075" cy="3162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dirty="0" err="1" smtClean="0"/>
              <a:t>Modifiez</a:t>
            </a:r>
            <a:r>
              <a:rPr lang="en-US" altLang="en-US" noProof="0" dirty="0" smtClean="0"/>
              <a:t> les styles du </a:t>
            </a:r>
            <a:r>
              <a:rPr lang="en-US" altLang="en-US" noProof="0" dirty="0" err="1" smtClean="0"/>
              <a:t>texte</a:t>
            </a:r>
            <a:r>
              <a:rPr lang="en-US" altLang="en-US" noProof="0" dirty="0" smtClean="0"/>
              <a:t> du masque</a:t>
            </a:r>
          </a:p>
          <a:p>
            <a:pPr lvl="1"/>
            <a:r>
              <a:rPr lang="en-US" altLang="en-US" noProof="0" dirty="0" err="1" smtClean="0"/>
              <a:t>Deuxième</a:t>
            </a:r>
            <a:r>
              <a:rPr lang="en-US" altLang="en-US" noProof="0" dirty="0" smtClean="0"/>
              <a:t> </a:t>
            </a:r>
            <a:r>
              <a:rPr lang="en-US" altLang="en-US" noProof="0" dirty="0" err="1" smtClean="0"/>
              <a:t>niveau</a:t>
            </a:r>
            <a:endParaRPr lang="en-US" altLang="en-US" noProof="0" dirty="0" smtClean="0"/>
          </a:p>
          <a:p>
            <a:pPr lvl="2"/>
            <a:r>
              <a:rPr lang="en-US" altLang="en-US" noProof="0" dirty="0" err="1" smtClean="0"/>
              <a:t>Troisième</a:t>
            </a:r>
            <a:r>
              <a:rPr lang="en-US" altLang="en-US" noProof="0" dirty="0" smtClean="0"/>
              <a:t> </a:t>
            </a:r>
            <a:r>
              <a:rPr lang="en-US" altLang="en-US" noProof="0" dirty="0" err="1" smtClean="0"/>
              <a:t>niveau</a:t>
            </a:r>
            <a:endParaRPr lang="en-US" altLang="en-US" noProof="0" dirty="0" smtClean="0"/>
          </a:p>
          <a:p>
            <a:pPr lvl="3"/>
            <a:r>
              <a:rPr lang="en-US" altLang="en-US" noProof="0" dirty="0" err="1" smtClean="0"/>
              <a:t>Quatrième</a:t>
            </a:r>
            <a:r>
              <a:rPr lang="en-US" altLang="en-US" noProof="0" dirty="0" smtClean="0"/>
              <a:t> </a:t>
            </a:r>
            <a:r>
              <a:rPr lang="en-US" altLang="en-US" noProof="0" dirty="0" err="1" smtClean="0"/>
              <a:t>niveau</a:t>
            </a:r>
            <a:endParaRPr lang="en-US" altLang="en-US" noProof="0" dirty="0" smtClean="0"/>
          </a:p>
          <a:p>
            <a:pPr lvl="4"/>
            <a:r>
              <a:rPr lang="en-US" altLang="en-US" noProof="0" dirty="0" err="1" smtClean="0"/>
              <a:t>Cinquième</a:t>
            </a:r>
            <a:r>
              <a:rPr lang="en-US" altLang="en-US" noProof="0" dirty="0" smtClean="0"/>
              <a:t> </a:t>
            </a:r>
            <a:r>
              <a:rPr lang="en-US" altLang="en-US" noProof="0" dirty="0" err="1" smtClean="0"/>
              <a:t>niveau</a:t>
            </a:r>
            <a:endParaRPr lang="en-US" altLang="en-US" noProof="0" dirty="0" smtClean="0"/>
          </a:p>
        </p:txBody>
      </p:sp>
      <p:sp>
        <p:nvSpPr>
          <p:cNvPr id="4" name="Text Placeholder 10"/>
          <p:cNvSpPr txBox="1">
            <a:spLocks/>
          </p:cNvSpPr>
          <p:nvPr/>
        </p:nvSpPr>
        <p:spPr>
          <a:xfrm>
            <a:off x="336550" y="4471988"/>
            <a:ext cx="275010" cy="334961"/>
          </a:xfrm>
          <a:prstGeom prst="rect">
            <a:avLst/>
          </a:prstGeom>
        </p:spPr>
        <p:txBody>
          <a:bodyPr wrap="square" lIns="0" tIns="0" rIns="0" bIns="0" anchor="b">
            <a:norm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Tx/>
              <a:buFont typeface="Helvetica 75" panose="020B0804020202020204" pitchFamily="34" charset="0"/>
              <a:buNone/>
              <a:tabLst/>
              <a:defRPr lang="fr-FR" sz="1200" kern="1200" baseline="0" dirty="0" smtClean="0">
                <a:solidFill>
                  <a:schemeClr val="tx1">
                    <a:lumMod val="50000"/>
                  </a:schemeClr>
                </a:solidFill>
                <a:latin typeface="Helvetica 75" panose="020B0804020202020204" pitchFamily="34" charset="0"/>
                <a:ea typeface="+mn-ea"/>
                <a:cs typeface="+mn-cs"/>
              </a:defRPr>
            </a:lvl1pPr>
            <a:lvl2pPr marL="688975" indent="-231775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2pPr>
            <a:lvl3pPr marL="12446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3pPr>
            <a:lvl4pPr marL="16637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4pPr>
            <a:lvl5pPr marL="2251075" indent="-59690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  <a:spcAft>
                <a:spcPts val="1200"/>
              </a:spcAft>
              <a:buClr>
                <a:srgbClr val="FFFFFF"/>
              </a:buClr>
              <a:defRPr/>
            </a:pPr>
            <a:fld id="{8702007A-2642-4DC4-A457-FD791426C840}" type="slidenum">
              <a:rPr lang="en-GB" sz="800">
                <a:solidFill>
                  <a:srgbClr val="000000"/>
                </a:solidFill>
                <a:latin typeface="Helvetica 75 Bold" panose="020B0804020202020204" pitchFamily="34" charset="0"/>
              </a:rPr>
              <a:pPr>
                <a:lnSpc>
                  <a:spcPct val="85000"/>
                </a:lnSpc>
                <a:spcAft>
                  <a:spcPts val="1200"/>
                </a:spcAft>
                <a:buClr>
                  <a:srgbClr val="FFFFFF"/>
                </a:buClr>
                <a:defRPr/>
              </a:pPr>
              <a:t>‹N°›</a:t>
            </a:fld>
            <a:endParaRPr lang="en-GB" sz="800">
              <a:solidFill>
                <a:srgbClr val="000000"/>
              </a:solidFill>
              <a:latin typeface="Helvetica 75 Bold" panose="020B0804020202020204" pitchFamily="34" charset="0"/>
            </a:endParaRPr>
          </a:p>
        </p:txBody>
      </p:sp>
      <p:sp>
        <p:nvSpPr>
          <p:cNvPr id="5" name="Text Placeholder 10"/>
          <p:cNvSpPr txBox="1">
            <a:spLocks/>
          </p:cNvSpPr>
          <p:nvPr/>
        </p:nvSpPr>
        <p:spPr>
          <a:xfrm>
            <a:off x="656231" y="4467225"/>
            <a:ext cx="8151220" cy="339726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Tx/>
              <a:buFont typeface="Helvetica 75" panose="020B0804020202020204" pitchFamily="34" charset="0"/>
              <a:buNone/>
              <a:tabLst/>
              <a:defRPr lang="fr-FR" sz="1200" kern="1200" baseline="0" dirty="0" smtClean="0">
                <a:solidFill>
                  <a:schemeClr val="tx1">
                    <a:lumMod val="50000"/>
                  </a:schemeClr>
                </a:solidFill>
                <a:latin typeface="Helvetica 75" panose="020B0804020202020204" pitchFamily="34" charset="0"/>
                <a:ea typeface="+mn-ea"/>
                <a:cs typeface="+mn-cs"/>
              </a:defRPr>
            </a:lvl1pPr>
            <a:lvl2pPr marL="688975" indent="-231775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2pPr>
            <a:lvl3pPr marL="12446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3pPr>
            <a:lvl4pPr marL="16637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4pPr>
            <a:lvl5pPr marL="2251075" indent="-59690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  <a:spcAft>
                <a:spcPts val="1200"/>
              </a:spcAft>
              <a:buClr>
                <a:srgbClr val="FFFFFF"/>
              </a:buClr>
              <a:defRPr/>
            </a:pPr>
            <a:r>
              <a:rPr lang="en-GB" sz="800">
                <a:solidFill>
                  <a:srgbClr val="FF6600"/>
                </a:solidFill>
                <a:latin typeface="Helvetica 75 Bold" panose="020B0804020202020204" pitchFamily="34" charset="0"/>
              </a:rPr>
              <a:t>Orange Confidential</a:t>
            </a:r>
          </a:p>
        </p:txBody>
      </p:sp>
    </p:spTree>
    <p:extLst>
      <p:ext uri="{BB962C8B-B14F-4D97-AF65-F5344CB8AC3E}">
        <p14:creationId xmlns:p14="http://schemas.microsoft.com/office/powerpoint/2010/main" val="29112434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514350" rtl="0" eaLnBrk="1" fontAlgn="base" hangingPunct="1">
        <a:lnSpc>
          <a:spcPct val="90000"/>
        </a:lnSpc>
        <a:spcBef>
          <a:spcPct val="0"/>
        </a:spcBef>
        <a:spcAft>
          <a:spcPts val="0"/>
        </a:spcAft>
        <a:defRPr sz="2000" kern="1200">
          <a:solidFill>
            <a:srgbClr val="FF6600"/>
          </a:solidFill>
          <a:latin typeface="Helvetica 75 Bold" panose="020B0804020202020204" pitchFamily="34" charset="0"/>
          <a:ea typeface="ＭＳ Ｐゴシック" pitchFamily="34" charset="-128"/>
          <a:cs typeface="+mj-cs"/>
        </a:defRPr>
      </a:lvl1pPr>
      <a:lvl2pPr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2pPr>
      <a:lvl3pPr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3pPr>
      <a:lvl4pPr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4pPr>
      <a:lvl5pPr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5pPr>
      <a:lvl6pPr marL="457200"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6pPr>
      <a:lvl7pPr marL="914400"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7pPr>
      <a:lvl8pPr marL="1371600"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8pPr>
      <a:lvl9pPr marL="1828800"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9pPr>
    </p:titleStyle>
    <p:bodyStyle>
      <a:lvl1pPr algn="l" defTabSz="514350" rtl="0" eaLnBrk="1" fontAlgn="base" hangingPunct="1">
        <a:lnSpc>
          <a:spcPct val="90000"/>
        </a:lnSpc>
        <a:spcBef>
          <a:spcPct val="0"/>
        </a:spcBef>
        <a:spcAft>
          <a:spcPts val="800"/>
        </a:spcAft>
        <a:buFont typeface="Arial" pitchFamily="34" charset="0"/>
        <a:defRPr sz="1400" kern="1200">
          <a:solidFill>
            <a:srgbClr val="FF6600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1pPr>
      <a:lvl2pPr algn="l" defTabSz="514350" rtl="0" eaLnBrk="1" fontAlgn="base" hangingPunct="1">
        <a:lnSpc>
          <a:spcPct val="90000"/>
        </a:lnSpc>
        <a:spcBef>
          <a:spcPct val="0"/>
        </a:spcBef>
        <a:spcAft>
          <a:spcPts val="800"/>
        </a:spcAft>
        <a:buFont typeface="Arial" pitchFamily="34" charset="0"/>
        <a:defRPr sz="1400" kern="1200">
          <a:solidFill>
            <a:schemeClr val="tx1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2pPr>
      <a:lvl3pPr marL="133350" indent="-133350" algn="l" defTabSz="514350" rtl="0" eaLnBrk="1" fontAlgn="base" hangingPunct="1">
        <a:lnSpc>
          <a:spcPct val="90000"/>
        </a:lnSpc>
        <a:spcBef>
          <a:spcPct val="0"/>
        </a:spcBef>
        <a:spcAft>
          <a:spcPts val="800"/>
        </a:spcAft>
        <a:buClr>
          <a:schemeClr val="tx1"/>
        </a:buClr>
        <a:buFont typeface="Helvetica 75" panose="020B0804020202020204" pitchFamily="34" charset="0"/>
        <a:buChar char="−"/>
        <a:defRPr sz="1400" kern="1200">
          <a:solidFill>
            <a:schemeClr val="tx1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3pPr>
      <a:lvl4pPr marL="271463" indent="-134938" algn="l" defTabSz="514350" rtl="0" eaLnBrk="1" fontAlgn="base" hangingPunct="1">
        <a:lnSpc>
          <a:spcPct val="90000"/>
        </a:lnSpc>
        <a:spcBef>
          <a:spcPct val="0"/>
        </a:spcBef>
        <a:spcAft>
          <a:spcPts val="800"/>
        </a:spcAft>
        <a:buClr>
          <a:schemeClr val="tx1"/>
        </a:buClr>
        <a:buFont typeface="Helvetica 75" panose="020B0804020202020204" pitchFamily="34" charset="0"/>
        <a:buChar char="−"/>
        <a:defRPr sz="1400" kern="1200">
          <a:solidFill>
            <a:schemeClr val="tx1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4pPr>
      <a:lvl5pPr marL="406400" indent="-134938" algn="l" defTabSz="514350" rtl="0" eaLnBrk="1" fontAlgn="base" hangingPunct="1">
        <a:lnSpc>
          <a:spcPct val="90000"/>
        </a:lnSpc>
        <a:spcBef>
          <a:spcPct val="0"/>
        </a:spcBef>
        <a:spcAft>
          <a:spcPts val="800"/>
        </a:spcAft>
        <a:buClr>
          <a:schemeClr val="tx1"/>
        </a:buClr>
        <a:buFont typeface="Helvetica 75" panose="020B0804020202020204" pitchFamily="34" charset="0"/>
        <a:buChar char="−"/>
        <a:defRPr sz="1400" kern="1200">
          <a:solidFill>
            <a:schemeClr val="tx1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39726" y="339725"/>
            <a:ext cx="7904682" cy="1727969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2"/>
                </a:solidFill>
              </a:rPr>
              <a:t>LCOO</a:t>
            </a:r>
          </a:p>
          <a:p>
            <a:r>
              <a:rPr lang="en-US" sz="3600" b="1" dirty="0" smtClean="0">
                <a:solidFill>
                  <a:schemeClr val="bg2"/>
                </a:solidFill>
              </a:rPr>
              <a:t>Year 2 review &amp; update</a:t>
            </a:r>
          </a:p>
          <a:p>
            <a:endParaRPr lang="en-US" sz="3600" b="1" dirty="0" smtClean="0">
              <a:solidFill>
                <a:schemeClr val="bg2"/>
              </a:solidFill>
            </a:endParaRPr>
          </a:p>
          <a:p>
            <a:endParaRPr lang="en-US" sz="3600" b="1" dirty="0">
              <a:solidFill>
                <a:schemeClr val="bg2"/>
              </a:solidFill>
              <a:latin typeface="Helvetica 75" pitchFamily="34" charset="0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77565" y="2859782"/>
            <a:ext cx="8470899" cy="31654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51429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Font typeface="Arial" pitchFamily="34" charset="0"/>
              <a:defRPr sz="1400" kern="1200">
                <a:solidFill>
                  <a:srgbClr val="FF6600"/>
                </a:solidFill>
                <a:latin typeface="Helvetica 75 Bold" panose="020B0804020202020204" pitchFamily="34" charset="0"/>
                <a:ea typeface="ＭＳ Ｐゴシック" pitchFamily="34" charset="-128"/>
                <a:cs typeface="+mn-cs"/>
              </a:defRPr>
            </a:lvl1pPr>
            <a:lvl2pPr algn="l" defTabSz="51429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Font typeface="Arial" pitchFamily="34" charset="0"/>
              <a:defRPr sz="1400" kern="1200">
                <a:solidFill>
                  <a:schemeClr val="tx1"/>
                </a:solidFill>
                <a:latin typeface="Helvetica 75 Bold" panose="020B0804020202020204" pitchFamily="34" charset="0"/>
                <a:ea typeface="ＭＳ Ｐゴシック" pitchFamily="34" charset="-128"/>
                <a:cs typeface="+mn-cs"/>
              </a:defRPr>
            </a:lvl2pPr>
            <a:lvl3pPr marL="133335" indent="-133335" algn="l" defTabSz="51429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Clr>
                <a:schemeClr val="tx1"/>
              </a:buClr>
              <a:buFont typeface="Helvetica 75" panose="020B0804020202020204" pitchFamily="34" charset="0"/>
              <a:buChar char="−"/>
              <a:defRPr sz="1400" kern="1200">
                <a:solidFill>
                  <a:schemeClr val="tx1"/>
                </a:solidFill>
                <a:latin typeface="Helvetica 75 Bold" panose="020B0804020202020204" pitchFamily="34" charset="0"/>
                <a:ea typeface="ＭＳ Ｐゴシック" pitchFamily="34" charset="-128"/>
                <a:cs typeface="+mn-cs"/>
              </a:defRPr>
            </a:lvl3pPr>
            <a:lvl4pPr marL="271431" indent="-134922" algn="l" defTabSz="51429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Clr>
                <a:schemeClr val="tx1"/>
              </a:buClr>
              <a:buFont typeface="Helvetica 75" panose="020B0804020202020204" pitchFamily="34" charset="0"/>
              <a:buChar char="−"/>
              <a:defRPr sz="1400" kern="1200">
                <a:solidFill>
                  <a:schemeClr val="tx1"/>
                </a:solidFill>
                <a:latin typeface="Helvetica 75 Bold" panose="020B0804020202020204" pitchFamily="34" charset="0"/>
                <a:ea typeface="ＭＳ Ｐゴシック" pitchFamily="34" charset="-128"/>
                <a:cs typeface="+mn-cs"/>
              </a:defRPr>
            </a:lvl4pPr>
            <a:lvl5pPr marL="406353" indent="-134922" algn="l" defTabSz="51429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Clr>
                <a:schemeClr val="tx1"/>
              </a:buClr>
              <a:buFont typeface="Helvetica 75" panose="020B0804020202020204" pitchFamily="34" charset="0"/>
              <a:buChar char="−"/>
              <a:defRPr sz="1400" kern="1200">
                <a:solidFill>
                  <a:schemeClr val="tx1"/>
                </a:solidFill>
                <a:latin typeface="Helvetica 75 Bold" panose="020B0804020202020204" pitchFamily="34" charset="0"/>
                <a:ea typeface="ＭＳ Ｐゴシック" pitchFamily="34" charset="-128"/>
                <a:cs typeface="+mn-cs"/>
              </a:defRPr>
            </a:lvl5pPr>
            <a:lvl6pPr marL="1414298" indent="-128573" algn="l" defTabSz="51429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443" indent="-128573" algn="l" defTabSz="51429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587" indent="-128573" algn="l" defTabSz="51429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732" indent="-128573" algn="l" defTabSz="51429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chemeClr val="tx1"/>
                </a:solidFill>
              </a:rPr>
              <a:t>L. </a:t>
            </a:r>
            <a:r>
              <a:rPr lang="en-GB" sz="1600" dirty="0" err="1">
                <a:solidFill>
                  <a:schemeClr val="tx1"/>
                </a:solidFill>
              </a:rPr>
              <a:t>Billès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>
                <a:solidFill>
                  <a:schemeClr val="tx1"/>
                </a:solidFill>
              </a:rPr>
              <a:t>Director, On Demand Infrastructure </a:t>
            </a:r>
            <a:r>
              <a:rPr lang="en-GB" sz="1600" dirty="0">
                <a:solidFill>
                  <a:schemeClr val="tx1"/>
                </a:solidFill>
              </a:rPr>
              <a:t>Services</a:t>
            </a:r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David </a:t>
            </a:r>
            <a:r>
              <a:rPr lang="fr-FR" sz="1600" dirty="0" err="1" smtClean="0">
                <a:solidFill>
                  <a:schemeClr val="tx1"/>
                </a:solidFill>
              </a:rPr>
              <a:t>Alles</a:t>
            </a:r>
            <a:r>
              <a:rPr lang="fr-FR" sz="1600" dirty="0" smtClean="0">
                <a:solidFill>
                  <a:schemeClr val="tx1"/>
                </a:solidFill>
              </a:rPr>
              <a:t>, Marc </a:t>
            </a:r>
            <a:r>
              <a:rPr lang="fr-FR" sz="1600" dirty="0" err="1" smtClean="0">
                <a:solidFill>
                  <a:schemeClr val="tx1"/>
                </a:solidFill>
              </a:rPr>
              <a:t>Baillly</a:t>
            </a:r>
            <a:r>
              <a:rPr lang="fr-FR" sz="1600" dirty="0" smtClean="0">
                <a:solidFill>
                  <a:schemeClr val="tx1"/>
                </a:solidFill>
              </a:rPr>
              <a:t>, LCOO </a:t>
            </a:r>
            <a:r>
              <a:rPr lang="fr-FR" sz="1600" dirty="0" err="1" smtClean="0">
                <a:solidFill>
                  <a:schemeClr val="tx1"/>
                </a:solidFill>
              </a:rPr>
              <a:t>Technical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coordinators</a:t>
            </a:r>
            <a:endParaRPr lang="fr-FR" sz="1600" dirty="0" smtClean="0">
              <a:solidFill>
                <a:schemeClr val="tx1"/>
              </a:solidFill>
            </a:endParaRPr>
          </a:p>
          <a:p>
            <a:endParaRPr lang="fr-FR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749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9725" y="339725"/>
            <a:ext cx="8470900" cy="623888"/>
          </a:xfrm>
        </p:spPr>
        <p:txBody>
          <a:bodyPr/>
          <a:lstStyle/>
          <a:p>
            <a:r>
              <a:rPr lang="en-GB" sz="2800" dirty="0" smtClean="0">
                <a:solidFill>
                  <a:schemeClr val="tx1"/>
                </a:solidFill>
              </a:rPr>
              <a:t>Orange current OpenStack focus</a:t>
            </a:r>
            <a:r>
              <a:rPr lang="en-GB" sz="2800" dirty="0" smtClean="0"/>
              <a:t> </a:t>
            </a:r>
            <a:endParaRPr lang="en-GB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9726" y="1131590"/>
            <a:ext cx="8804274" cy="3672408"/>
          </a:xfrm>
        </p:spPr>
        <p:txBody>
          <a:bodyPr/>
          <a:lstStyle/>
          <a:p>
            <a:r>
              <a:rPr lang="en-IN" sz="1600" dirty="0" smtClean="0"/>
              <a:t>Performance to host Telco VNFs</a:t>
            </a:r>
          </a:p>
          <a:p>
            <a:pPr marL="419100" lvl="2" indent="-285750">
              <a:buFont typeface="Arial" panose="020B0604020202020204" pitchFamily="34" charset="0"/>
              <a:buChar char="•"/>
            </a:pPr>
            <a:r>
              <a:rPr lang="en-IN" sz="1600" dirty="0" smtClean="0"/>
              <a:t>Network acceleration technologies for data plane (e.g. DPDK tuning)</a:t>
            </a:r>
            <a:endParaRPr lang="en-IN" sz="1600" dirty="0"/>
          </a:p>
          <a:p>
            <a:r>
              <a:rPr lang="en-IN" sz="1600" dirty="0" smtClean="0">
                <a:solidFill>
                  <a:srgbClr val="FF6600"/>
                </a:solidFill>
              </a:rPr>
              <a:t>Management of multi sites/clouds &amp; Identities</a:t>
            </a:r>
          </a:p>
          <a:p>
            <a:pPr marL="419100" lvl="2" indent="-285750">
              <a:buFont typeface="Arial" panose="020B0604020202020204" pitchFamily="34" charset="0"/>
              <a:buChar char="•"/>
            </a:pPr>
            <a:r>
              <a:rPr lang="en-IN" sz="1600" dirty="0" smtClean="0"/>
              <a:t>IAM &amp; authorization managements across multiple independent OpenStack clouds</a:t>
            </a:r>
          </a:p>
          <a:p>
            <a:pPr marL="419100" lvl="2" indent="-285750">
              <a:buFont typeface="Arial" panose="020B0604020202020204" pitchFamily="34" charset="0"/>
              <a:buChar char="•"/>
            </a:pPr>
            <a:r>
              <a:rPr lang="en-IN" sz="1600" dirty="0" smtClean="0"/>
              <a:t>Interactions with ONAP</a:t>
            </a:r>
            <a:endParaRPr lang="en-IN" sz="1600" dirty="0"/>
          </a:p>
          <a:p>
            <a:r>
              <a:rPr lang="en-IN" sz="1600" dirty="0" smtClean="0"/>
              <a:t>Security to host sensible VNFs on OpenStack-based clouds</a:t>
            </a:r>
          </a:p>
          <a:p>
            <a:pPr marL="419100" lvl="2" indent="-285750">
              <a:buFont typeface="Arial" panose="020B0604020202020204" pitchFamily="34" charset="0"/>
              <a:buChar char="•"/>
            </a:pPr>
            <a:r>
              <a:rPr lang="en-IN" sz="1600" dirty="0" smtClean="0"/>
              <a:t>EU regulators compliancy </a:t>
            </a:r>
          </a:p>
          <a:p>
            <a:pPr marL="419100" lvl="2" indent="-285750">
              <a:buFont typeface="Arial" panose="020B0604020202020204" pitchFamily="34" charset="0"/>
              <a:buChar char="•"/>
            </a:pPr>
            <a:r>
              <a:rPr lang="en-IN" sz="1600" dirty="0" smtClean="0"/>
              <a:t>Includes RBAC, Barbican, Cinder &amp; Nova encryption with </a:t>
            </a:r>
            <a:r>
              <a:rPr lang="en-IN" sz="1600" dirty="0" err="1" smtClean="0"/>
              <a:t>Ceph</a:t>
            </a:r>
            <a:r>
              <a:rPr lang="en-IN" sz="1600" dirty="0" smtClean="0"/>
              <a:t>, TLS everywhere</a:t>
            </a:r>
          </a:p>
          <a:p>
            <a:pPr lvl="1"/>
            <a:r>
              <a:rPr lang="en-IN" sz="1600" dirty="0" smtClean="0">
                <a:solidFill>
                  <a:srgbClr val="FF6600"/>
                </a:solidFill>
              </a:rPr>
              <a:t>Distributed OpenStack / Edge computing</a:t>
            </a:r>
          </a:p>
          <a:p>
            <a:pPr marL="419100" lvl="2" indent="-285750">
              <a:buFont typeface="Arial" panose="020B0604020202020204" pitchFamily="34" charset="0"/>
              <a:buChar char="•"/>
            </a:pPr>
            <a:r>
              <a:rPr lang="en-IN" sz="1600" dirty="0" smtClean="0"/>
              <a:t>To reduce the overhead of OpenStack Control plane for small </a:t>
            </a:r>
            <a:r>
              <a:rPr lang="en-IN" sz="1600" dirty="0" err="1" smtClean="0"/>
              <a:t>datacenters</a:t>
            </a:r>
            <a:r>
              <a:rPr lang="en-IN" sz="1600" dirty="0" smtClean="0"/>
              <a:t> at the edge</a:t>
            </a:r>
            <a:endParaRPr lang="en-IN" sz="1600" dirty="0"/>
          </a:p>
          <a:p>
            <a:pPr lvl="1"/>
            <a:r>
              <a:rPr lang="en-IN" sz="1600" dirty="0" smtClean="0">
                <a:solidFill>
                  <a:srgbClr val="FF6600"/>
                </a:solidFill>
              </a:rPr>
              <a:t>CI/CD</a:t>
            </a:r>
          </a:p>
          <a:p>
            <a:pPr marL="419100" lvl="2" indent="-285750">
              <a:buFont typeface="Arial" panose="020B0604020202020204" pitchFamily="34" charset="0"/>
              <a:buChar char="•"/>
            </a:pPr>
            <a:r>
              <a:rPr lang="en-IN" sz="1600" dirty="0"/>
              <a:t>Automation of </a:t>
            </a:r>
            <a:r>
              <a:rPr lang="en-IN" sz="1600" dirty="0" smtClean="0"/>
              <a:t>functional (OpenStack + SDN-C) </a:t>
            </a:r>
            <a:r>
              <a:rPr lang="en-IN" sz="1600" dirty="0"/>
              <a:t>&amp; performance </a:t>
            </a:r>
            <a:r>
              <a:rPr lang="en-IN" sz="1600" dirty="0" smtClean="0"/>
              <a:t>testing</a:t>
            </a:r>
            <a:endParaRPr lang="en-IN" sz="1600" dirty="0"/>
          </a:p>
          <a:p>
            <a:pPr lvl="1"/>
            <a:endParaRPr lang="en-IN" sz="1600" dirty="0" smtClean="0">
              <a:solidFill>
                <a:srgbClr val="FF6600"/>
              </a:solidFill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739899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9725" y="339725"/>
            <a:ext cx="8470900" cy="623888"/>
          </a:xfrm>
        </p:spPr>
        <p:txBody>
          <a:bodyPr/>
          <a:lstStyle/>
          <a:p>
            <a:r>
              <a:rPr lang="en-GB" sz="2800" dirty="0" smtClean="0">
                <a:solidFill>
                  <a:schemeClr val="tx1"/>
                </a:solidFill>
              </a:rPr>
              <a:t>Main Orange OpenStack (and related) ongoing upstream contribution </a:t>
            </a:r>
            <a:endParaRPr lang="en-GB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9726" y="1347614"/>
            <a:ext cx="8470899" cy="3672408"/>
          </a:xfrm>
        </p:spPr>
        <p:txBody>
          <a:bodyPr/>
          <a:lstStyle/>
          <a:p>
            <a:r>
              <a:rPr lang="en-IN" sz="1800" dirty="0" smtClean="0"/>
              <a:t>Neutron Networking </a:t>
            </a:r>
          </a:p>
          <a:p>
            <a:pPr marL="419100" lvl="2" indent="-285750">
              <a:buFont typeface="Arial" panose="020B0604020202020204" pitchFamily="34" charset="0"/>
              <a:buChar char="•"/>
            </a:pPr>
            <a:r>
              <a:rPr lang="en-IN" sz="1800" dirty="0" smtClean="0"/>
              <a:t>Networking BGP VPN  &amp; Neutron-Neutron </a:t>
            </a:r>
            <a:r>
              <a:rPr lang="en-IN" sz="1800" dirty="0"/>
              <a:t>Interconnection: provide </a:t>
            </a:r>
            <a:r>
              <a:rPr lang="en-IN" sz="1800" dirty="0" smtClean="0"/>
              <a:t>on demand network </a:t>
            </a:r>
            <a:r>
              <a:rPr lang="en-IN" sz="1800" dirty="0"/>
              <a:t>connectivity between </a:t>
            </a:r>
            <a:r>
              <a:rPr lang="en-IN" sz="1800" dirty="0" smtClean="0"/>
              <a:t>several </a:t>
            </a:r>
            <a:r>
              <a:rPr lang="en-IN" sz="1800" dirty="0"/>
              <a:t>OpenStack deployments or regions </a:t>
            </a:r>
            <a:endParaRPr lang="en-IN" sz="1800" dirty="0" smtClean="0"/>
          </a:p>
          <a:p>
            <a:r>
              <a:rPr lang="en-IN" sz="1800" dirty="0" smtClean="0"/>
              <a:t>Congress</a:t>
            </a:r>
          </a:p>
          <a:p>
            <a:pPr marL="419100" lvl="2" indent="-285750">
              <a:buFont typeface="Arial" panose="020B0604020202020204" pitchFamily="34" charset="0"/>
              <a:buChar char="•"/>
            </a:pPr>
            <a:r>
              <a:rPr lang="en-IN" sz="1800" dirty="0" smtClean="0"/>
              <a:t>Ongoing proposal to verify </a:t>
            </a:r>
            <a:r>
              <a:rPr lang="en-IN" sz="1800" dirty="0"/>
              <a:t>OpenStack routing with </a:t>
            </a:r>
            <a:r>
              <a:rPr lang="en-IN" sz="1800" dirty="0" err="1"/>
              <a:t>Datalog</a:t>
            </a:r>
            <a:endParaRPr lang="en-IN" sz="1800" dirty="0"/>
          </a:p>
          <a:p>
            <a:pPr lvl="1"/>
            <a:r>
              <a:rPr lang="en-US" sz="1800" dirty="0" smtClean="0">
                <a:solidFill>
                  <a:srgbClr val="FF6600"/>
                </a:solidFill>
              </a:rPr>
              <a:t>OPNFV </a:t>
            </a:r>
            <a:r>
              <a:rPr lang="en-US" sz="1800" dirty="0" err="1">
                <a:solidFill>
                  <a:srgbClr val="FF6600"/>
                </a:solidFill>
              </a:rPr>
              <a:t>Functest</a:t>
            </a:r>
            <a:r>
              <a:rPr lang="en-US" sz="1800" dirty="0">
                <a:solidFill>
                  <a:srgbClr val="FF6600"/>
                </a:solidFill>
              </a:rPr>
              <a:t> </a:t>
            </a:r>
            <a:endParaRPr lang="en-US" sz="1800" dirty="0" smtClean="0">
              <a:solidFill>
                <a:srgbClr val="FF6600"/>
              </a:solidFill>
            </a:endParaRPr>
          </a:p>
          <a:p>
            <a:pPr marL="419100" lvl="2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Functional Test of VIM and NFVI (</a:t>
            </a:r>
            <a:r>
              <a:rPr lang="en-US" sz="1800" dirty="0"/>
              <a:t>includes Tempest, Rally, </a:t>
            </a:r>
            <a:r>
              <a:rPr lang="en-US" sz="1800" dirty="0" err="1"/>
              <a:t>Patrole</a:t>
            </a:r>
            <a:r>
              <a:rPr lang="en-US" sz="1800" dirty="0"/>
              <a:t>)</a:t>
            </a:r>
            <a:endParaRPr lang="en-US" sz="1800" dirty="0" smtClean="0"/>
          </a:p>
          <a:p>
            <a:pPr marL="419100" lvl="2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Simplifies integration </a:t>
            </a:r>
            <a:r>
              <a:rPr lang="en-US" sz="1800" dirty="0"/>
              <a:t>into CI/CD </a:t>
            </a:r>
            <a:r>
              <a:rPr lang="en-US" sz="1800" dirty="0" smtClean="0"/>
              <a:t>pipeline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6582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9725" y="339725"/>
            <a:ext cx="8470900" cy="623888"/>
          </a:xfrm>
        </p:spPr>
        <p:txBody>
          <a:bodyPr/>
          <a:lstStyle/>
          <a:p>
            <a:r>
              <a:rPr lang="en-GB" sz="2800" dirty="0" smtClean="0">
                <a:solidFill>
                  <a:schemeClr val="tx1"/>
                </a:solidFill>
              </a:rPr>
              <a:t>LCOO Year 2 Review </a:t>
            </a:r>
            <a:r>
              <a:rPr lang="en-GB" sz="2800" dirty="0" smtClean="0"/>
              <a:t> </a:t>
            </a:r>
            <a:endParaRPr lang="en-GB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9726" y="1131590"/>
            <a:ext cx="8470899" cy="3672408"/>
          </a:xfrm>
        </p:spPr>
        <p:txBody>
          <a:bodyPr/>
          <a:lstStyle/>
          <a:p>
            <a:r>
              <a:rPr lang="en-GB" sz="2000" dirty="0" smtClean="0"/>
              <a:t>LCOO </a:t>
            </a:r>
            <a:r>
              <a:rPr lang="en-GB" sz="2000" dirty="0" smtClean="0"/>
              <a:t>has been mainly a </a:t>
            </a:r>
            <a:r>
              <a:rPr lang="en-GB" sz="2000" dirty="0" smtClean="0"/>
              <a:t>way to connect with </a:t>
            </a:r>
            <a:r>
              <a:rPr lang="en-GB" sz="2000" dirty="0" smtClean="0"/>
              <a:t>LCOO member about:</a:t>
            </a:r>
            <a:endParaRPr lang="en-GB" sz="2000" dirty="0"/>
          </a:p>
          <a:p>
            <a:pPr marL="41910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Management of identities and authorization in </a:t>
            </a:r>
            <a:r>
              <a:rPr lang="en-US" sz="2000" dirty="0" smtClean="0"/>
              <a:t>multi sites/clouds (i.e. G</a:t>
            </a:r>
            <a:r>
              <a:rPr lang="en-US" sz="2000" dirty="0" smtClean="0"/>
              <a:t>eographically distributed OpenStack </a:t>
            </a:r>
            <a:r>
              <a:rPr lang="en-US" sz="2000" dirty="0" smtClean="0"/>
              <a:t>instances)</a:t>
            </a:r>
            <a:endParaRPr lang="en-US" sz="2000" dirty="0" smtClean="0"/>
          </a:p>
          <a:p>
            <a:pPr marL="41910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RBAC (Role Based Access Control) implementations approach &amp; testing</a:t>
            </a:r>
          </a:p>
          <a:p>
            <a:pPr marL="41910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Sharing about OPNFV Moon project - External Centralized Policy Decision Point </a:t>
            </a:r>
          </a:p>
        </p:txBody>
      </p:sp>
    </p:spTree>
    <p:extLst>
      <p:ext uri="{BB962C8B-B14F-4D97-AF65-F5344CB8AC3E}">
        <p14:creationId xmlns:p14="http://schemas.microsoft.com/office/powerpoint/2010/main" val="761066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9725" y="339725"/>
            <a:ext cx="8470900" cy="623888"/>
          </a:xfrm>
        </p:spPr>
        <p:txBody>
          <a:bodyPr/>
          <a:lstStyle/>
          <a:p>
            <a:r>
              <a:rPr lang="en-GB" sz="2800" dirty="0" smtClean="0">
                <a:solidFill>
                  <a:schemeClr val="tx1"/>
                </a:solidFill>
              </a:rPr>
              <a:t>LCOO Year 3 Proposals </a:t>
            </a:r>
            <a:r>
              <a:rPr lang="en-GB" sz="2800" dirty="0" smtClean="0"/>
              <a:t> </a:t>
            </a:r>
            <a:endParaRPr lang="en-GB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9726" y="1131590"/>
            <a:ext cx="8470899" cy="3672408"/>
          </a:xfrm>
        </p:spPr>
        <p:txBody>
          <a:bodyPr/>
          <a:lstStyle/>
          <a:p>
            <a:r>
              <a:rPr lang="en-US" sz="2000" dirty="0" smtClean="0"/>
              <a:t>Renew and </a:t>
            </a:r>
            <a:r>
              <a:rPr lang="en-US" sz="2000" dirty="0"/>
              <a:t>further develop the sharing/topical sessions </a:t>
            </a:r>
            <a:r>
              <a:rPr lang="en-US" sz="2000" dirty="0" smtClean="0"/>
              <a:t>to </a:t>
            </a:r>
            <a:r>
              <a:rPr lang="en-US" sz="2000" dirty="0"/>
              <a:t>identify &amp; develop area of LCOO </a:t>
            </a:r>
            <a:r>
              <a:rPr lang="en-US" sz="2000" dirty="0" smtClean="0"/>
              <a:t>collaboration. E.g</a:t>
            </a:r>
            <a:r>
              <a:rPr lang="en-US" sz="20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800" dirty="0" smtClean="0">
                <a:solidFill>
                  <a:schemeClr val="tx1"/>
                </a:solidFill>
              </a:rPr>
              <a:t>Secure OpenStack to </a:t>
            </a:r>
            <a:r>
              <a:rPr lang="en-IN" sz="1800" dirty="0">
                <a:solidFill>
                  <a:schemeClr val="tx1"/>
                </a:solidFill>
              </a:rPr>
              <a:t>host sensible </a:t>
            </a:r>
            <a:r>
              <a:rPr lang="en-IN" sz="1800" dirty="0" smtClean="0">
                <a:solidFill>
                  <a:schemeClr val="tx1"/>
                </a:solidFill>
              </a:rPr>
              <a:t>VNFs &amp; compliancy with regulators</a:t>
            </a:r>
            <a:endParaRPr lang="en-IN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800" dirty="0">
                <a:solidFill>
                  <a:schemeClr val="tx1"/>
                </a:solidFill>
              </a:rPr>
              <a:t>Homogenize </a:t>
            </a:r>
            <a:r>
              <a:rPr lang="en-IN" sz="1800" dirty="0">
                <a:solidFill>
                  <a:schemeClr val="tx1"/>
                </a:solidFill>
              </a:rPr>
              <a:t>OpenStack settings for </a:t>
            </a:r>
            <a:r>
              <a:rPr lang="en-IN" sz="1800" dirty="0" smtClean="0">
                <a:solidFill>
                  <a:schemeClr val="tx1"/>
                </a:solidFill>
              </a:rPr>
              <a:t>VNFs</a:t>
            </a:r>
            <a:endParaRPr lang="en-IN" sz="1800" dirty="0">
              <a:solidFill>
                <a:schemeClr val="tx1"/>
              </a:solidFill>
            </a:endParaRPr>
          </a:p>
          <a:p>
            <a:pPr marL="557213" lvl="3" indent="-285750">
              <a:buFont typeface="Arial" panose="020B0604020202020204" pitchFamily="34" charset="0"/>
              <a:buChar char="•"/>
            </a:pPr>
            <a:r>
              <a:rPr lang="en-IN" sz="1600" dirty="0"/>
              <a:t>NFV performance </a:t>
            </a:r>
          </a:p>
          <a:p>
            <a:pPr marL="557213" lvl="3" indent="-285750">
              <a:buFont typeface="Arial" panose="020B0604020202020204" pitchFamily="34" charset="0"/>
              <a:buChar char="•"/>
            </a:pPr>
            <a:r>
              <a:rPr lang="en-IN" sz="1600" dirty="0" smtClean="0"/>
              <a:t>Requirements to VNFs  (ONAP?)</a:t>
            </a:r>
            <a:endParaRPr lang="en-IN" sz="16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79915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0fd420e2f369681ff7d579defce5493287913"/>
</p:tagLst>
</file>

<file path=ppt/theme/theme1.xml><?xml version="1.0" encoding="utf-8"?>
<a:theme xmlns:a="http://schemas.openxmlformats.org/drawingml/2006/main" name="ODN-TD-VNFs_White confidential slides_Template">
  <a:themeElements>
    <a:clrScheme name="Orange Black">
      <a:dk1>
        <a:srgbClr val="FFFFFF"/>
      </a:dk1>
      <a:lt1>
        <a:srgbClr val="000000"/>
      </a:lt1>
      <a:dk2>
        <a:srgbClr val="FF6600"/>
      </a:dk2>
      <a:lt2>
        <a:srgbClr val="8E908F"/>
      </a:lt2>
      <a:accent1>
        <a:srgbClr val="FF6600"/>
      </a:accent1>
      <a:accent2>
        <a:srgbClr val="323232"/>
      </a:accent2>
      <a:accent3>
        <a:srgbClr val="5C5C5C"/>
      </a:accent3>
      <a:accent4>
        <a:srgbClr val="8E908F"/>
      </a:accent4>
      <a:accent5>
        <a:srgbClr val="ADADAD"/>
      </a:accent5>
      <a:accent6>
        <a:srgbClr val="CCCCCC"/>
      </a:accent6>
      <a:hlink>
        <a:srgbClr val="000000"/>
      </a:hlink>
      <a:folHlink>
        <a:srgbClr val="000000"/>
      </a:folHlink>
    </a:clrScheme>
    <a:fontScheme name="Orange">
      <a:majorFont>
        <a:latin typeface="Helvetica 75"/>
        <a:ea typeface=""/>
        <a:cs typeface=""/>
      </a:majorFont>
      <a:minorFont>
        <a:latin typeface="Helvetica 75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range_PPTTemplate_v3.potx" id="{7EFB1CC4-B630-4DC5-B88F-B33ED10FA70B}" vid="{E661C32F-4836-4DD1-B604-E27281C607A6}"/>
    </a:ext>
  </a:extLst>
</a:theme>
</file>

<file path=ppt/theme/theme2.xml><?xml version="1.0" encoding="utf-8"?>
<a:theme xmlns:a="http://schemas.openxmlformats.org/drawingml/2006/main" name="blank">
  <a:themeElements>
    <a:clrScheme name="Orange WHT Secondary">
      <a:dk1>
        <a:srgbClr val="000000"/>
      </a:dk1>
      <a:lt1>
        <a:srgbClr val="FFFFFF"/>
      </a:lt1>
      <a:dk2>
        <a:srgbClr val="8F8F8F"/>
      </a:dk2>
      <a:lt2>
        <a:srgbClr val="FF7900"/>
      </a:lt2>
      <a:accent1>
        <a:srgbClr val="FF7900"/>
      </a:accent1>
      <a:accent2>
        <a:srgbClr val="4BB4E6"/>
      </a:accent2>
      <a:accent3>
        <a:srgbClr val="50BE87"/>
      </a:accent3>
      <a:accent4>
        <a:srgbClr val="FFB4E6"/>
      </a:accent4>
      <a:accent5>
        <a:srgbClr val="A885D8"/>
      </a:accent5>
      <a:accent6>
        <a:srgbClr val="FFD200"/>
      </a:accent6>
      <a:hlink>
        <a:srgbClr val="FF7900"/>
      </a:hlink>
      <a:folHlink>
        <a:srgbClr val="FF7900"/>
      </a:folHlink>
    </a:clrScheme>
    <a:fontScheme name="Orange">
      <a:majorFont>
        <a:latin typeface="Helvetica 75 Bold"/>
        <a:ea typeface=""/>
        <a:cs typeface=""/>
      </a:majorFont>
      <a:minorFont>
        <a:latin typeface="Helvetica 75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600" dirty="0" smtClean="0"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none" lIns="0" tIns="0" rIns="0" bIns="0" rtlCol="0">
        <a:spAutoFit/>
      </a:bodyPr>
      <a:lstStyle>
        <a:defPPr>
          <a:defRPr sz="1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R_OBS-template_external.potx" id="{8E63A4C0-0D5B-4AB0-9B17-28650E3A1109}" vid="{213D95EF-7056-43E0-9767-0E799F788926}"/>
    </a:ext>
  </a:extLst>
</a:theme>
</file>

<file path=ppt/theme/theme3.xml><?xml version="1.0" encoding="utf-8"?>
<a:theme xmlns:a="http://schemas.openxmlformats.org/drawingml/2006/main" name="1_ODN-TD-VNFs_White confidential slides_Template">
  <a:themeElements>
    <a:clrScheme name="Orange Black">
      <a:dk1>
        <a:srgbClr val="FFFFFF"/>
      </a:dk1>
      <a:lt1>
        <a:srgbClr val="000000"/>
      </a:lt1>
      <a:dk2>
        <a:srgbClr val="FF6600"/>
      </a:dk2>
      <a:lt2>
        <a:srgbClr val="8E908F"/>
      </a:lt2>
      <a:accent1>
        <a:srgbClr val="FF6600"/>
      </a:accent1>
      <a:accent2>
        <a:srgbClr val="323232"/>
      </a:accent2>
      <a:accent3>
        <a:srgbClr val="5C5C5C"/>
      </a:accent3>
      <a:accent4>
        <a:srgbClr val="8E908F"/>
      </a:accent4>
      <a:accent5>
        <a:srgbClr val="ADADAD"/>
      </a:accent5>
      <a:accent6>
        <a:srgbClr val="CCCCCC"/>
      </a:accent6>
      <a:hlink>
        <a:srgbClr val="000000"/>
      </a:hlink>
      <a:folHlink>
        <a:srgbClr val="000000"/>
      </a:folHlink>
    </a:clrScheme>
    <a:fontScheme name="Orange">
      <a:majorFont>
        <a:latin typeface="Helvetica 75"/>
        <a:ea typeface=""/>
        <a:cs typeface=""/>
      </a:majorFont>
      <a:minorFont>
        <a:latin typeface="Helvetica 75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range_PPTTemplate_v3.potx" id="{7EFB1CC4-B630-4DC5-B88F-B33ED10FA70B}" vid="{E661C32F-4836-4DD1-B604-E27281C607A6}"/>
    </a:ext>
  </a:extLst>
</a:theme>
</file>

<file path=ppt/theme/theme4.xml><?xml version="1.0" encoding="utf-8"?>
<a:theme xmlns:a="http://schemas.openxmlformats.org/drawingml/2006/main" name="2_ODN-TD-VNFs_White confidential slides_Template">
  <a:themeElements>
    <a:clrScheme name="Orange Black">
      <a:dk1>
        <a:srgbClr val="FFFFFF"/>
      </a:dk1>
      <a:lt1>
        <a:srgbClr val="000000"/>
      </a:lt1>
      <a:dk2>
        <a:srgbClr val="FF6600"/>
      </a:dk2>
      <a:lt2>
        <a:srgbClr val="8E908F"/>
      </a:lt2>
      <a:accent1>
        <a:srgbClr val="FF6600"/>
      </a:accent1>
      <a:accent2>
        <a:srgbClr val="323232"/>
      </a:accent2>
      <a:accent3>
        <a:srgbClr val="5C5C5C"/>
      </a:accent3>
      <a:accent4>
        <a:srgbClr val="8E908F"/>
      </a:accent4>
      <a:accent5>
        <a:srgbClr val="ADADAD"/>
      </a:accent5>
      <a:accent6>
        <a:srgbClr val="CCCCCC"/>
      </a:accent6>
      <a:hlink>
        <a:srgbClr val="000000"/>
      </a:hlink>
      <a:folHlink>
        <a:srgbClr val="000000"/>
      </a:folHlink>
    </a:clrScheme>
    <a:fontScheme name="Orange">
      <a:majorFont>
        <a:latin typeface="Helvetica 75"/>
        <a:ea typeface=""/>
        <a:cs typeface=""/>
      </a:majorFont>
      <a:minorFont>
        <a:latin typeface="Helvetica 75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range_PPTTemplate_v3.potx" id="{7EFB1CC4-B630-4DC5-B88F-B33ED10FA70B}" vid="{E661C32F-4836-4DD1-B604-E27281C607A6}"/>
    </a:ext>
  </a:extLst>
</a:theme>
</file>

<file path=ppt/theme/theme5.xml><?xml version="1.0" encoding="utf-8"?>
<a:theme xmlns:a="http://schemas.openxmlformats.org/drawingml/2006/main" name="3_ODN-TD-VNFs_White confidential slides_Template">
  <a:themeElements>
    <a:clrScheme name="Orange Black">
      <a:dk1>
        <a:srgbClr val="FFFFFF"/>
      </a:dk1>
      <a:lt1>
        <a:srgbClr val="000000"/>
      </a:lt1>
      <a:dk2>
        <a:srgbClr val="FF6600"/>
      </a:dk2>
      <a:lt2>
        <a:srgbClr val="8E908F"/>
      </a:lt2>
      <a:accent1>
        <a:srgbClr val="FF6600"/>
      </a:accent1>
      <a:accent2>
        <a:srgbClr val="323232"/>
      </a:accent2>
      <a:accent3>
        <a:srgbClr val="5C5C5C"/>
      </a:accent3>
      <a:accent4>
        <a:srgbClr val="8E908F"/>
      </a:accent4>
      <a:accent5>
        <a:srgbClr val="ADADAD"/>
      </a:accent5>
      <a:accent6>
        <a:srgbClr val="CCCCCC"/>
      </a:accent6>
      <a:hlink>
        <a:srgbClr val="000000"/>
      </a:hlink>
      <a:folHlink>
        <a:srgbClr val="000000"/>
      </a:folHlink>
    </a:clrScheme>
    <a:fontScheme name="Orange">
      <a:majorFont>
        <a:latin typeface="Helvetica 75"/>
        <a:ea typeface=""/>
        <a:cs typeface=""/>
      </a:majorFont>
      <a:minorFont>
        <a:latin typeface="Helvetica 75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range_PPTTemplate_v3.potx" id="{7EFB1CC4-B630-4DC5-B88F-B33ED10FA70B}" vid="{E661C32F-4836-4DD1-B604-E27281C607A6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Source xmlns="9c97f8e9-86c7-4e99-9925-cc9540b321fe">Interne</DocSource>
    <Language xmlns="9c97f8e9-86c7-4e99-9925-cc9540b321fe">Français</Language>
    <DocType xmlns="9c97f8e9-86c7-4e99-9925-cc9540b321fe">Autre</DocType>
    <DocState xmlns="9c97f8e9-86c7-4e99-9925-cc9540b321fe">Finalisé</DocState>
    <Author0 xmlns="9c97f8e9-86c7-4e99-9925-cc9540b321fe">Orange</Author0>
    <Description0 xmlns="9c97f8e9-86c7-4e99-9925-cc9540b321fe" xsi:nil="true"/>
    <DocConf xmlns="9c97f8e9-86c7-4e99-9925-cc9540b321fe">Confidentiel</DocCon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 Microsoft Word" ma:contentTypeID="0x01010066910ADB61686C45A75A7A744D7D5C8E004449F0EEFA91E5499D6E4CE8640B72BA" ma:contentTypeVersion="4" ma:contentTypeDescription="Document Microsoft Word vierge." ma:contentTypeScope="" ma:versionID="5b2198176c185c9bc19aeadfd21201b7">
  <xsd:schema xmlns:xsd="http://www.w3.org/2001/XMLSchema" xmlns:xs="http://www.w3.org/2001/XMLSchema" xmlns:p="http://schemas.microsoft.com/office/2006/metadata/properties" xmlns:ns2="9c97f8e9-86c7-4e99-9925-cc9540b321fe" targetNamespace="http://schemas.microsoft.com/office/2006/metadata/properties" ma:root="true" ma:fieldsID="eeaa8661ba6ba22f90735bcd04aade41" ns2:_="">
    <xsd:import namespace="9c97f8e9-86c7-4e99-9925-cc9540b321fe"/>
    <xsd:element name="properties">
      <xsd:complexType>
        <xsd:sequence>
          <xsd:element name="documentManagement">
            <xsd:complexType>
              <xsd:all>
                <xsd:element ref="ns2:Author0" minOccurs="0"/>
                <xsd:element ref="ns2:Description0" minOccurs="0"/>
                <xsd:element ref="ns2:Language" minOccurs="0"/>
                <xsd:element ref="ns2:DocType" minOccurs="0"/>
                <xsd:element ref="ns2:DocSource" minOccurs="0"/>
                <xsd:element ref="ns2:DocConf" minOccurs="0"/>
                <xsd:element ref="ns2:DocSt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97f8e9-86c7-4e99-9925-cc9540b321fe" elementFormDefault="qualified">
    <xsd:import namespace="http://schemas.microsoft.com/office/2006/documentManagement/types"/>
    <xsd:import namespace="http://schemas.microsoft.com/office/infopath/2007/PartnerControls"/>
    <xsd:element name="Author0" ma:index="8" nillable="true" ma:displayName="Auteur" ma:internalName="Author0">
      <xsd:simpleType>
        <xsd:restriction base="dms:Text">
          <xsd:maxLength value="255"/>
        </xsd:restriction>
      </xsd:simpleType>
    </xsd:element>
    <xsd:element name="Description0" ma:index="9" nillable="true" ma:displayName="Description" ma:internalName="Description0">
      <xsd:simpleType>
        <xsd:restriction base="dms:Text">
          <xsd:maxLength value="255"/>
        </xsd:restriction>
      </xsd:simpleType>
    </xsd:element>
    <xsd:element name="Language" ma:index="10" nillable="true" ma:displayName="Langue" ma:default="Français" ma:format="Dropdown" ma:internalName="Language">
      <xsd:simpleType>
        <xsd:restriction base="dms:Choice">
          <xsd:enumeration value="Anglais"/>
          <xsd:enumeration value="Français"/>
          <xsd:enumeration value="Espagnol"/>
          <xsd:enumeration value="Polonais"/>
          <xsd:enumeration value="Autre"/>
        </xsd:restriction>
      </xsd:simpleType>
    </xsd:element>
    <xsd:element name="DocType" ma:index="12" nillable="true" ma:displayName="Type de document" ma:default="Autre" ma:format="Dropdown" ma:internalName="DocType">
      <xsd:simpleType>
        <xsd:restriction base="dms:Choice">
          <xsd:enumeration value="Autre"/>
          <xsd:enumeration value="Cahier des charges"/>
          <xsd:enumeration value="Compte rendu"/>
          <xsd:enumeration value="Courrier"/>
          <xsd:enumeration value="Relevé de décision"/>
          <xsd:enumeration value="Décret / Loi / Réglementation"/>
          <xsd:enumeration value="Directive"/>
          <xsd:enumeration value="Document contractuel"/>
          <xsd:enumeration value="Document interne"/>
          <xsd:enumeration value="Rapport externe"/>
          <xsd:enumeration value="Rapport interne"/>
          <xsd:enumeration value="Manuel / Guide / Formation"/>
          <xsd:enumeration value="Méthode / Qualité / Organisation / Procédure"/>
          <xsd:enumeration value="Modèle"/>
          <xsd:enumeration value="Note de service"/>
          <xsd:enumeration value="Note d’information"/>
          <xsd:enumeration value="Présentation"/>
          <xsd:enumeration value="Dossier de spécification"/>
          <xsd:enumeration value="Veille"/>
        </xsd:restriction>
      </xsd:simpleType>
    </xsd:element>
    <xsd:element name="DocSource" ma:index="13" nillable="true" ma:displayName="Origine" ma:default="Interne" ma:format="Dropdown" ma:internalName="DocSource">
      <xsd:simpleType>
        <xsd:restriction base="dms:Choice">
          <xsd:enumeration value="Interne"/>
          <xsd:enumeration value="Externe"/>
        </xsd:restriction>
      </xsd:simpleType>
    </xsd:element>
    <xsd:element name="DocConf" ma:index="14" nillable="true" ma:displayName="Confidentialité" ma:default="Interne" ma:format="Dropdown" ma:internalName="DocConf">
      <xsd:simpleType>
        <xsd:restriction base="dms:Choice">
          <xsd:enumeration value="Interne"/>
          <xsd:enumeration value="Confidentiel"/>
          <xsd:enumeration value="Diffusion libre"/>
        </xsd:restriction>
      </xsd:simpleType>
    </xsd:element>
    <xsd:element name="DocState" ma:index="15" nillable="true" ma:displayName="Statut" ma:default="Finalisé" ma:format="Dropdown" ma:internalName="DocState">
      <xsd:simpleType>
        <xsd:restriction base="dms:Choice">
          <xsd:enumeration value="Brouillon"/>
          <xsd:enumeration value="Finalisé"/>
          <xsd:enumeration value="Validé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 ma:index="11" ma:displayName="Mots clé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EE7511-357D-4E5F-8A38-CFC01DF854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BCBD02A-AD72-4CC5-AA78-F13DCA743F08}">
  <ds:schemaRefs>
    <ds:schemaRef ds:uri="http://purl.org/dc/terms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9c97f8e9-86c7-4e99-9925-cc9540b321f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3B0EFE4-C876-4544-8FE1-748B22EABD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97f8e9-86c7-4e99-9925-cc9540b321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ODN-TD-VNFs_White confidential slides_Template</Template>
  <TotalTime>44038</TotalTime>
  <Words>286</Words>
  <Application>Microsoft Office PowerPoint</Application>
  <PresentationFormat>Affichage à l'écran (16:9)</PresentationFormat>
  <Paragraphs>43</Paragraphs>
  <Slides>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5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ODN-TD-VNFs_White confidential slides_Template</vt:lpstr>
      <vt:lpstr>blank</vt:lpstr>
      <vt:lpstr>1_ODN-TD-VNFs_White confidential slides_Template</vt:lpstr>
      <vt:lpstr>2_ODN-TD-VNFs_White confidential slides_Template</vt:lpstr>
      <vt:lpstr>3_ODN-TD-VNFs_White confidential slides_Template</vt:lpstr>
      <vt:lpstr>Présentation PowerPoint</vt:lpstr>
      <vt:lpstr>Orange current OpenStack focus </vt:lpstr>
      <vt:lpstr>Main Orange OpenStack (and related) ongoing upstream contribution </vt:lpstr>
      <vt:lpstr>LCOO Year 2 Review  </vt:lpstr>
      <vt:lpstr>LCOO Year 3 Proposals  </vt:lpstr>
    </vt:vector>
  </TitlesOfParts>
  <Company>ORANGE FT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MIGNEN Hélène IMT/OLN</dc:creator>
  <cp:lastModifiedBy>BAILLY Marc IMT/OLPS -1</cp:lastModifiedBy>
  <cp:revision>204</cp:revision>
  <cp:lastPrinted>2013-05-24T16:35:47Z</cp:lastPrinted>
  <dcterms:created xsi:type="dcterms:W3CDTF">2018-04-02T10:42:03Z</dcterms:created>
  <dcterms:modified xsi:type="dcterms:W3CDTF">2018-05-07T15:57:43Z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0x01010066910ADB61686C45A75A7A744D7D5C8E004449F0EEFA91E5499D6E4CE8640B72BA</vt:lpwstr>
  </property>
</Properties>
</file>