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3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3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2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9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9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1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68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8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8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042-B5C3-431F-AB87-8635953AFD45}" type="datetimeFigureOut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2E253-C3B4-4FA8-84FA-64702B657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79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mpath.priyankara@lab.ntt.co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pecs.openstack.org/openstack/openstack-user-stories/user-stories/proposed/openstack-extreme-test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ew.openstack.org/#/c/44350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.openstack.org/#/q/topic:add-stepler-tests-alt" TargetMode="External"/><Relationship Id="rId2" Type="http://schemas.openxmlformats.org/officeDocument/2006/relationships/hyperlink" Target="https://review.openstack.org/#/c/44350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ew.openstack.org/#/c/44350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OpenStack Extreme Testing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76070" y="4797190"/>
            <a:ext cx="3898802" cy="134568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 err="1" smtClean="0"/>
              <a:t>Sampath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Priyankara</a:t>
            </a:r>
            <a:endParaRPr lang="en-US" altLang="ja-JP" sz="2000" dirty="0" smtClean="0"/>
          </a:p>
          <a:p>
            <a:pPr algn="l"/>
            <a:r>
              <a:rPr lang="en-US" altLang="ja-JP" sz="2000" dirty="0" smtClean="0">
                <a:hlinkClick r:id="rId2"/>
              </a:rPr>
              <a:t>sampath.priyankara@lab.ntt.co.jp</a:t>
            </a:r>
            <a:endParaRPr lang="en-US" altLang="ja-JP" sz="2000" dirty="0" smtClean="0"/>
          </a:p>
          <a:p>
            <a:pPr algn="l"/>
            <a:r>
              <a:rPr lang="en-US" altLang="ja-JP" sz="2000" dirty="0" err="1" smtClean="0"/>
              <a:t>samP@IRC</a:t>
            </a:r>
            <a:endParaRPr lang="en-US" altLang="ja-JP" sz="2000" dirty="0" smtClean="0"/>
          </a:p>
          <a:p>
            <a:pPr algn="l"/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97349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User 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410" y="12687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In user story, I addressed the missing but important test in OpenStack.</a:t>
            </a:r>
          </a:p>
          <a:p>
            <a:pPr marL="0" indent="0">
              <a:buNone/>
            </a:pPr>
            <a:r>
              <a:rPr lang="en-US" altLang="ja-JP" sz="2400" dirty="0" smtClean="0"/>
              <a:t>Some of them are,</a:t>
            </a:r>
          </a:p>
          <a:p>
            <a:pPr marL="514350" indent="-514350">
              <a:buAutoNum type="arabicParenBoth"/>
            </a:pPr>
            <a:r>
              <a:rPr lang="en-US" altLang="ja-JP" sz="2400" dirty="0"/>
              <a:t>C</a:t>
            </a:r>
            <a:r>
              <a:rPr lang="en-US" altLang="ja-JP" sz="2400" dirty="0" smtClean="0"/>
              <a:t>omponent </a:t>
            </a:r>
            <a:r>
              <a:rPr lang="en-US" altLang="ja-JP" sz="2400" dirty="0"/>
              <a:t>interface </a:t>
            </a:r>
            <a:r>
              <a:rPr lang="en-US" altLang="ja-JP" sz="2400" dirty="0" smtClean="0"/>
              <a:t>testing</a:t>
            </a:r>
          </a:p>
          <a:p>
            <a:pPr marL="514350" indent="-514350">
              <a:buAutoNum type="arabicParenBoth"/>
            </a:pPr>
            <a:r>
              <a:rPr lang="en-US" altLang="ja-JP" sz="2400" dirty="0"/>
              <a:t>O</a:t>
            </a:r>
            <a:r>
              <a:rPr lang="en-US" altLang="ja-JP" sz="2400" dirty="0" smtClean="0"/>
              <a:t>perational </a:t>
            </a:r>
            <a:r>
              <a:rPr lang="en-US" altLang="ja-JP" sz="2400" dirty="0"/>
              <a:t>acceptance </a:t>
            </a:r>
            <a:r>
              <a:rPr lang="en-US" altLang="ja-JP" sz="2400" dirty="0" smtClean="0"/>
              <a:t>testing</a:t>
            </a:r>
          </a:p>
          <a:p>
            <a:pPr marL="514350" indent="-514350">
              <a:buAutoNum type="arabicParenBoth"/>
            </a:pPr>
            <a:r>
              <a:rPr lang="en-US" altLang="ja-JP" sz="2400" dirty="0">
                <a:solidFill>
                  <a:srgbClr val="FF0000"/>
                </a:solidFill>
              </a:rPr>
              <a:t>D</a:t>
            </a:r>
            <a:r>
              <a:rPr lang="en-US" altLang="ja-JP" sz="2400" dirty="0" smtClean="0">
                <a:solidFill>
                  <a:srgbClr val="FF0000"/>
                </a:solidFill>
              </a:rPr>
              <a:t>estructive testing   -&gt; on progress with QA team</a:t>
            </a:r>
          </a:p>
          <a:p>
            <a:pPr marL="514350" indent="-514350">
              <a:buAutoNum type="arabicParenBoth"/>
            </a:pPr>
            <a:r>
              <a:rPr lang="en-US" altLang="ja-JP" sz="2400" dirty="0"/>
              <a:t>C</a:t>
            </a:r>
            <a:r>
              <a:rPr lang="en-US" altLang="ja-JP" sz="2400" dirty="0" smtClean="0"/>
              <a:t>oncurrent testing </a:t>
            </a:r>
          </a:p>
          <a:p>
            <a:pPr marL="514350" indent="-514350">
              <a:buAutoNum type="arabicParenBoth"/>
            </a:pPr>
            <a:r>
              <a:rPr lang="en-US" altLang="ja-JP" sz="2400" dirty="0"/>
              <a:t>P</a:t>
            </a:r>
            <a:r>
              <a:rPr lang="en-US" altLang="ja-JP" sz="2400" dirty="0" smtClean="0"/>
              <a:t>erformance testing</a:t>
            </a:r>
          </a:p>
          <a:p>
            <a:pPr marL="0" indent="0">
              <a:buNone/>
            </a:pPr>
            <a:r>
              <a:rPr lang="en-US" altLang="ja-JP" sz="2400" dirty="0" smtClean="0"/>
              <a:t>Currently, only (3) and (4) are addressed in details.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Need more details to define other test scenarios.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906262"/>
            <a:ext cx="828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hlinkClick r:id="rId2"/>
              </a:rPr>
              <a:t>User story: https</a:t>
            </a:r>
            <a:r>
              <a:rPr lang="en-US" altLang="ja-JP" dirty="0">
                <a:hlinkClick r:id="rId2"/>
              </a:rPr>
              <a:t>://specs.openstack.org/openstack/openstack-user-stories/user-stories/proposed/openstack-extreme-testing.html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4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Destructive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410" y="12687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Test </a:t>
            </a:r>
            <a:r>
              <a:rPr lang="en-US" altLang="ja-JP" sz="2400" dirty="0"/>
              <a:t>High Availability of OpenStack services and check </a:t>
            </a:r>
            <a:r>
              <a:rPr lang="en-US" altLang="ja-JP" sz="2400" dirty="0" smtClean="0"/>
              <a:t>how OpenStack </a:t>
            </a:r>
            <a:r>
              <a:rPr lang="en-US" altLang="ja-JP" sz="2400" dirty="0"/>
              <a:t>services will work in case of any destructive scenarios.</a:t>
            </a:r>
            <a:r>
              <a:rPr lang="en-US" altLang="ja-JP" sz="2400" dirty="0" smtClean="0"/>
              <a:t>  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8868" y="6083702"/>
            <a:ext cx="500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hlinkClick r:id="rId2"/>
              </a:rPr>
              <a:t>QA-Spec: https://review.openstack.org/#/</a:t>
            </a:r>
            <a:r>
              <a:rPr lang="en-US" altLang="ja-JP" dirty="0" smtClean="0">
                <a:hlinkClick r:id="rId2"/>
              </a:rPr>
              <a:t>c/443504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5190" y="2420860"/>
            <a:ext cx="83736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</a:t>
            </a:r>
            <a:r>
              <a:rPr lang="en-US" altLang="ja-JP" dirty="0" smtClean="0"/>
              <a:t>estructive scenarios</a:t>
            </a:r>
            <a:endParaRPr lang="en-US" altLang="ja-JP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Shutdown </a:t>
            </a:r>
            <a:r>
              <a:rPr lang="en-US" altLang="ja-JP" dirty="0"/>
              <a:t>a control node where API services are running and verify that API requests are processed as expected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Restart of network switches and verify that services can recover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Restart some OpenStack services and verify that service can recover in expected downtime.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Generate DB/</a:t>
            </a:r>
            <a:r>
              <a:rPr lang="en-US" altLang="ja-JP" dirty="0" err="1"/>
              <a:t>RabbitMQ</a:t>
            </a:r>
            <a:r>
              <a:rPr lang="en-US" altLang="ja-JP" dirty="0"/>
              <a:t> downtime and verify that there are no request loss or non-recoverable errors in the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Shut off a hardware </a:t>
            </a:r>
            <a:r>
              <a:rPr lang="en-US" altLang="ja-JP" dirty="0" smtClean="0"/>
              <a:t>blade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Need more test cases…..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57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Destructive Test Framework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033558" y="1824460"/>
            <a:ext cx="1728240" cy="324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config</a:t>
            </a:r>
            <a:r>
              <a:rPr kumimoji="1" lang="en-US" altLang="ja-JP" dirty="0" smtClean="0"/>
              <a:t> manager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139940" y="2520857"/>
            <a:ext cx="1728240" cy="64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Test Manager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252212" y="2517970"/>
            <a:ext cx="1728240" cy="64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Report Generator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157734" y="3994215"/>
            <a:ext cx="1656230" cy="914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Test executers</a:t>
            </a:r>
          </a:p>
          <a:p>
            <a:pPr marL="357188" indent="-174625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Rally</a:t>
            </a:r>
          </a:p>
          <a:p>
            <a:pPr marL="357188" indent="-174625">
              <a:buFont typeface="Arial" panose="020B0604020202020204" pitchFamily="34" charset="0"/>
              <a:buChar char="•"/>
            </a:pPr>
            <a:r>
              <a:rPr lang="en-US" altLang="ja-JP" dirty="0" smtClean="0"/>
              <a:t>Tempest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236872" y="3767320"/>
            <a:ext cx="2448340" cy="1368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/>
              <a:t>Fault generator</a:t>
            </a:r>
          </a:p>
          <a:p>
            <a:pPr marL="357188" indent="-174625">
              <a:buFont typeface="Arial" panose="020B0604020202020204" pitchFamily="34" charset="0"/>
              <a:buChar char="•"/>
            </a:pPr>
            <a:r>
              <a:rPr lang="en-US" altLang="ja-JP" dirty="0" smtClean="0"/>
              <a:t>Node fault</a:t>
            </a:r>
          </a:p>
          <a:p>
            <a:pPr marL="357188" indent="-174625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Process fault</a:t>
            </a:r>
          </a:p>
          <a:p>
            <a:pPr marL="357188" indent="-174625">
              <a:buFont typeface="Arial" panose="020B0604020202020204" pitchFamily="34" charset="0"/>
              <a:buChar char="•"/>
            </a:pPr>
            <a:r>
              <a:rPr lang="en-US" altLang="ja-JP" dirty="0" smtClean="0"/>
              <a:t>NW fault</a:t>
            </a:r>
            <a:endParaRPr kumimoji="1" lang="en-US" altLang="ja-JP" dirty="0" smtClean="0"/>
          </a:p>
          <a:p>
            <a:pPr marL="357188" indent="-174625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6219030" y="3737612"/>
            <a:ext cx="2448340" cy="13681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/>
              <a:t>Monitors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kumimoji="1" lang="en-US" altLang="ja-JP" dirty="0" err="1" smtClean="0"/>
              <a:t>Ansible</a:t>
            </a:r>
            <a:endParaRPr kumimoji="1" lang="en-US" altLang="ja-JP" dirty="0" smtClean="0"/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en-US" altLang="ja-JP" dirty="0" smtClean="0"/>
              <a:t>Nagios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en-US" altLang="ja-JP" dirty="0" smtClean="0"/>
              <a:t>Custom scripts</a:t>
            </a:r>
            <a:endParaRPr kumimoji="1" lang="en-US" altLang="ja-JP" dirty="0" smtClean="0"/>
          </a:p>
          <a:p>
            <a:pPr marL="357188" indent="-174625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10" name="雲 9"/>
          <p:cNvSpPr/>
          <p:nvPr/>
        </p:nvSpPr>
        <p:spPr>
          <a:xfrm>
            <a:off x="2053335" y="5661310"/>
            <a:ext cx="4401754" cy="64809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Opensack</a:t>
            </a:r>
            <a:r>
              <a:rPr kumimoji="1" lang="en-US" altLang="ja-JP" dirty="0" smtClean="0"/>
              <a:t> Cloud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46242" y="1266384"/>
            <a:ext cx="3001588" cy="792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/>
              <a:t>Test trigger: </a:t>
            </a:r>
          </a:p>
          <a:p>
            <a:pPr marL="342900" indent="-342900">
              <a:buAutoNum type="arabicParenBoth"/>
            </a:pPr>
            <a:r>
              <a:rPr kumimoji="1" lang="en-US" altLang="ja-JP" dirty="0" smtClean="0"/>
              <a:t>create a release Tag on </a:t>
            </a:r>
            <a:r>
              <a:rPr kumimoji="1" lang="en-US" altLang="ja-JP" dirty="0" err="1" smtClean="0"/>
              <a:t>git</a:t>
            </a:r>
            <a:endParaRPr kumimoji="1" lang="en-US" altLang="ja-JP" dirty="0" smtClean="0"/>
          </a:p>
          <a:p>
            <a:r>
              <a:rPr lang="en-US" altLang="ja-JP" dirty="0" smtClean="0"/>
              <a:t>(2) </a:t>
            </a:r>
            <a:r>
              <a:rPr lang="en-US" altLang="ja-JP" dirty="0"/>
              <a:t>periodically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5616" y="2520857"/>
            <a:ext cx="1429954" cy="6480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CI manager</a:t>
            </a:r>
          </a:p>
          <a:p>
            <a:pPr algn="ctr"/>
            <a:r>
              <a:rPr kumimoji="1" lang="en-US" altLang="ja-JP" dirty="0" err="1" smtClean="0"/>
              <a:t>Zuul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jenkins</a:t>
            </a:r>
            <a:r>
              <a:rPr kumimoji="1" lang="en-US" altLang="ja-JP" dirty="0" smtClean="0"/>
              <a:t>..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endCxn id="12" idx="0"/>
          </p:cNvCxnSpPr>
          <p:nvPr/>
        </p:nvCxnSpPr>
        <p:spPr>
          <a:xfrm>
            <a:off x="760593" y="2058494"/>
            <a:ext cx="0" cy="4623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2" idx="3"/>
            <a:endCxn id="5" idx="1"/>
          </p:cNvCxnSpPr>
          <p:nvPr/>
        </p:nvCxnSpPr>
        <p:spPr>
          <a:xfrm>
            <a:off x="1475570" y="2844902"/>
            <a:ext cx="266437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5" idx="2"/>
          </p:cNvCxnSpPr>
          <p:nvPr/>
        </p:nvCxnSpPr>
        <p:spPr>
          <a:xfrm flipH="1">
            <a:off x="2267681" y="3168947"/>
            <a:ext cx="2736379" cy="8252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5" idx="2"/>
            <a:endCxn id="8" idx="0"/>
          </p:cNvCxnSpPr>
          <p:nvPr/>
        </p:nvCxnSpPr>
        <p:spPr>
          <a:xfrm flipH="1">
            <a:off x="4461042" y="3168947"/>
            <a:ext cx="543018" cy="598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5" idx="2"/>
          </p:cNvCxnSpPr>
          <p:nvPr/>
        </p:nvCxnSpPr>
        <p:spPr>
          <a:xfrm>
            <a:off x="5004060" y="3168947"/>
            <a:ext cx="2592360" cy="598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7" idx="2"/>
          </p:cNvCxnSpPr>
          <p:nvPr/>
        </p:nvCxnSpPr>
        <p:spPr>
          <a:xfrm>
            <a:off x="1985849" y="4908615"/>
            <a:ext cx="1578011" cy="8247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8" idx="2"/>
          </p:cNvCxnSpPr>
          <p:nvPr/>
        </p:nvCxnSpPr>
        <p:spPr>
          <a:xfrm>
            <a:off x="4461042" y="5135510"/>
            <a:ext cx="0" cy="5978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7656407" y="3166060"/>
            <a:ext cx="0" cy="5527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7236370" y="1916710"/>
            <a:ext cx="0" cy="6012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6012200" y="1271829"/>
            <a:ext cx="2808389" cy="6480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Report back to each project</a:t>
            </a:r>
          </a:p>
          <a:p>
            <a:pPr algn="ctr"/>
            <a:r>
              <a:rPr kumimoji="1" lang="en-US" altLang="ja-JP" dirty="0" smtClean="0"/>
              <a:t>By bug BOT</a:t>
            </a:r>
            <a:endParaRPr kumimoji="1" lang="ja-JP" altLang="en-US" dirty="0"/>
          </a:p>
        </p:txBody>
      </p:sp>
      <p:sp>
        <p:nvSpPr>
          <p:cNvPr id="45" name="円/楕円 44"/>
          <p:cNvSpPr/>
          <p:nvPr/>
        </p:nvSpPr>
        <p:spPr>
          <a:xfrm>
            <a:off x="827480" y="2140498"/>
            <a:ext cx="330254" cy="298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2267681" y="2517970"/>
            <a:ext cx="330254" cy="298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2267681" y="3584762"/>
            <a:ext cx="330254" cy="298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4732551" y="3408014"/>
            <a:ext cx="330254" cy="298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7708187" y="3317513"/>
            <a:ext cx="330254" cy="2983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6012200" y="5135510"/>
            <a:ext cx="792110" cy="59781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4" idx="2"/>
          </p:cNvCxnSpPr>
          <p:nvPr/>
        </p:nvCxnSpPr>
        <p:spPr>
          <a:xfrm flipV="1">
            <a:off x="4897678" y="2148505"/>
            <a:ext cx="0" cy="3723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1157734" y="2100627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Trigger the CI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631160" y="2811167"/>
            <a:ext cx="2077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Call test manager to run the tests. Test scenarios </a:t>
            </a:r>
            <a:r>
              <a:rPr kumimoji="1" lang="en-US" altLang="ja-JP" sz="1200" dirty="0" smtClean="0"/>
              <a:t>are live in the code tree of each project tree</a:t>
            </a:r>
            <a:endParaRPr kumimoji="1" lang="ja-JP" altLang="en-US" sz="1200" dirty="0"/>
          </a:p>
        </p:txBody>
      </p:sp>
      <p:sp>
        <p:nvSpPr>
          <p:cNvPr id="66" name="テキスト ボックス 65"/>
          <p:cNvSpPr txBox="1"/>
          <p:nvPr/>
        </p:nvSpPr>
        <p:spPr>
          <a:xfrm rot="20597705">
            <a:off x="2556551" y="3418692"/>
            <a:ext cx="1360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Run the scenarios</a:t>
            </a:r>
            <a:endParaRPr kumimoji="1" lang="ja-JP" altLang="en-US" sz="12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032507" y="3441815"/>
            <a:ext cx="1475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Create destructions</a:t>
            </a:r>
            <a:endParaRPr kumimoji="1" lang="ja-JP" altLang="en-US" sz="1200" dirty="0"/>
          </a:p>
        </p:txBody>
      </p:sp>
      <p:cxnSp>
        <p:nvCxnSpPr>
          <p:cNvPr id="70" name="直線矢印コネクタ 69"/>
          <p:cNvCxnSpPr>
            <a:stCxn id="6" idx="1"/>
            <a:endCxn id="5" idx="3"/>
          </p:cNvCxnSpPr>
          <p:nvPr/>
        </p:nvCxnSpPr>
        <p:spPr>
          <a:xfrm flipH="1">
            <a:off x="5868180" y="2842015"/>
            <a:ext cx="384032" cy="28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980452" y="3198167"/>
            <a:ext cx="1056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Continuously monitor </a:t>
            </a:r>
            <a:endParaRPr kumimoji="1" lang="ja-JP" altLang="en-US" sz="12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39440" y="6381410"/>
            <a:ext cx="571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All the Blue boxes are need create from scratch =&gt; QA-spec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974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Current Status of </a:t>
            </a:r>
            <a:r>
              <a:rPr lang="en-US" altLang="ja-JP" dirty="0" smtClean="0"/>
              <a:t>Destructive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410" y="1166018"/>
            <a:ext cx="8713210" cy="4525963"/>
          </a:xfrm>
        </p:spPr>
        <p:txBody>
          <a:bodyPr/>
          <a:lstStyle/>
          <a:p>
            <a:r>
              <a:rPr kumimoji="1" lang="en-US" altLang="ja-JP" dirty="0" smtClean="0"/>
              <a:t>User Story</a:t>
            </a:r>
          </a:p>
          <a:p>
            <a:pPr lvl="1"/>
            <a:r>
              <a:rPr kumimoji="1" lang="en-US" altLang="ja-JP" dirty="0" smtClean="0"/>
              <a:t>Merged </a:t>
            </a:r>
          </a:p>
          <a:p>
            <a:pPr lvl="2"/>
            <a:r>
              <a:rPr kumimoji="1" lang="en-US" altLang="ja-JP" dirty="0" smtClean="0"/>
              <a:t>(though, need to define other test scenarios)</a:t>
            </a:r>
          </a:p>
          <a:p>
            <a:r>
              <a:rPr lang="en-US" altLang="ja-JP" dirty="0" smtClean="0"/>
              <a:t>Gap Analysis</a:t>
            </a:r>
          </a:p>
          <a:p>
            <a:pPr lvl="1"/>
            <a:r>
              <a:rPr lang="en-US" altLang="ja-JP" sz="1800" dirty="0" smtClean="0"/>
              <a:t>On going (will be extract from </a:t>
            </a:r>
            <a:r>
              <a:rPr lang="en-US" altLang="ja-JP" sz="1800" dirty="0" err="1" smtClean="0"/>
              <a:t>qa</a:t>
            </a:r>
            <a:r>
              <a:rPr lang="en-US" altLang="ja-JP" sz="1800" dirty="0" smtClean="0"/>
              <a:t>-spec)</a:t>
            </a:r>
          </a:p>
          <a:p>
            <a:r>
              <a:rPr lang="en-US" altLang="ja-JP" dirty="0" smtClean="0"/>
              <a:t>Implementation</a:t>
            </a:r>
          </a:p>
          <a:p>
            <a:pPr lvl="1"/>
            <a:r>
              <a:rPr lang="en-US" altLang="ja-JP" sz="1800" dirty="0" smtClean="0"/>
              <a:t>Spec is under review (</a:t>
            </a:r>
            <a:r>
              <a:rPr lang="en-US" altLang="ja-JP" sz="1800" dirty="0" smtClean="0">
                <a:hlinkClick r:id="rId2"/>
              </a:rPr>
              <a:t>https://review.openstack.org/#/c/443504/</a:t>
            </a:r>
            <a:r>
              <a:rPr lang="en-US" altLang="ja-JP" sz="1800" dirty="0" smtClean="0"/>
              <a:t>)</a:t>
            </a:r>
          </a:p>
          <a:p>
            <a:pPr lvl="1"/>
            <a:r>
              <a:rPr lang="en-US" altLang="ja-JP" sz="1800" dirty="0" smtClean="0"/>
              <a:t>3</a:t>
            </a:r>
            <a:r>
              <a:rPr lang="en-US" altLang="ja-JP" sz="1800" baseline="30000" dirty="0" smtClean="0"/>
              <a:t>rd</a:t>
            </a:r>
            <a:r>
              <a:rPr lang="en-US" altLang="ja-JP" sz="1800" dirty="0" smtClean="0"/>
              <a:t> party CI </a:t>
            </a:r>
            <a:r>
              <a:rPr lang="en-US" altLang="ja-JP" sz="1800" dirty="0" err="1" smtClean="0"/>
              <a:t>PoC</a:t>
            </a:r>
            <a:r>
              <a:rPr lang="en-US" altLang="ja-JP" sz="1800" dirty="0" smtClean="0"/>
              <a:t> is under development (</a:t>
            </a:r>
            <a:r>
              <a:rPr lang="en-US" altLang="ja-JP" sz="1800" dirty="0" smtClean="0">
                <a:hlinkClick r:id="rId3"/>
              </a:rPr>
              <a:t>https://review.openstack.org/#/q/topic:add-stepler-tests-alt</a:t>
            </a:r>
            <a:r>
              <a:rPr lang="en-US" altLang="ja-JP" sz="1800" dirty="0" smtClean="0"/>
              <a:t>)</a:t>
            </a:r>
          </a:p>
          <a:p>
            <a:pPr lvl="1"/>
            <a:endParaRPr lang="en-US" altLang="ja-JP" sz="1800" dirty="0" smtClean="0"/>
          </a:p>
          <a:p>
            <a:pPr lvl="2"/>
            <a:endParaRPr lang="en-US" altLang="ja-JP" sz="1400" dirty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379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Need Help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1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/>
              <a:t>Destructive Test </a:t>
            </a:r>
            <a:r>
              <a:rPr lang="en-US" altLang="ja-JP" dirty="0" smtClean="0"/>
              <a:t>Framework</a:t>
            </a:r>
          </a:p>
          <a:p>
            <a:r>
              <a:rPr lang="en-US" altLang="ja-JP" sz="3000" dirty="0" smtClean="0"/>
              <a:t>Need more test cases…..</a:t>
            </a:r>
          </a:p>
          <a:p>
            <a:pPr lvl="1"/>
            <a:r>
              <a:rPr lang="en-US" altLang="ja-JP" sz="1900" dirty="0" smtClean="0"/>
              <a:t>Please review </a:t>
            </a:r>
            <a:r>
              <a:rPr lang="en-US" altLang="ja-JP" sz="1900" dirty="0" smtClean="0">
                <a:hlinkClick r:id="rId2"/>
              </a:rPr>
              <a:t>https://review.openstack.org/#/c/443504/</a:t>
            </a:r>
            <a:endParaRPr lang="en-US" altLang="ja-JP" sz="1900" dirty="0" smtClean="0"/>
          </a:p>
          <a:p>
            <a:r>
              <a:rPr lang="en-US" altLang="ja-JP" sz="3000" dirty="0" smtClean="0"/>
              <a:t>Serious coding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OpenStack Extreme Testing</a:t>
            </a:r>
            <a:endParaRPr kumimoji="1" lang="en-US" altLang="ja-JP" dirty="0" smtClean="0"/>
          </a:p>
          <a:p>
            <a:r>
              <a:rPr kumimoji="1" lang="en-US" altLang="ja-JP" dirty="0" smtClean="0"/>
              <a:t>Define the other test case in the </a:t>
            </a:r>
            <a:r>
              <a:rPr lang="en-US" altLang="ja-JP" dirty="0" smtClean="0"/>
              <a:t>User Story</a:t>
            </a:r>
          </a:p>
          <a:p>
            <a:pPr lvl="1"/>
            <a:r>
              <a:rPr lang="en-US" altLang="ja-JP" dirty="0" smtClean="0"/>
              <a:t>Submit sub-user story for each test scenario</a:t>
            </a:r>
          </a:p>
          <a:p>
            <a:r>
              <a:rPr lang="en-US" altLang="ja-JP" dirty="0" smtClean="0"/>
              <a:t>Do the gap analysis and then implementations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757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380</Words>
  <Application>Microsoft Office PowerPoint</Application>
  <PresentationFormat>画面に合わせる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OpenStack Extreme Testing</vt:lpstr>
      <vt:lpstr>User Story</vt:lpstr>
      <vt:lpstr>Destructive testing</vt:lpstr>
      <vt:lpstr>Destructive Test Framework</vt:lpstr>
      <vt:lpstr>Current Status of Destructive testing</vt:lpstr>
      <vt:lpstr>Need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 Extreme Testing</dc:title>
  <dc:creator>wiper</dc:creator>
  <cp:lastModifiedBy>wiper</cp:lastModifiedBy>
  <cp:revision>8</cp:revision>
  <dcterms:created xsi:type="dcterms:W3CDTF">2017-04-11T10:51:20Z</dcterms:created>
  <dcterms:modified xsi:type="dcterms:W3CDTF">2017-04-11T12:03:36Z</dcterms:modified>
</cp:coreProperties>
</file>